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handoutMasterIdLst>
    <p:handoutMasterId r:id="rId17"/>
  </p:handoutMasterIdLst>
  <p:sldIdLst>
    <p:sldId id="293" r:id="rId2"/>
    <p:sldId id="259" r:id="rId3"/>
    <p:sldId id="321" r:id="rId4"/>
    <p:sldId id="326" r:id="rId5"/>
    <p:sldId id="327" r:id="rId6"/>
    <p:sldId id="330" r:id="rId7"/>
    <p:sldId id="332" r:id="rId8"/>
    <p:sldId id="333" r:id="rId9"/>
    <p:sldId id="334" r:id="rId10"/>
    <p:sldId id="335" r:id="rId11"/>
    <p:sldId id="338" r:id="rId12"/>
    <p:sldId id="329" r:id="rId13"/>
    <p:sldId id="337" r:id="rId14"/>
    <p:sldId id="297" r:id="rId15"/>
  </p:sldIdLst>
  <p:sldSz cx="9144000" cy="6858000" type="screen4x3"/>
  <p:notesSz cx="6858000" cy="9144000"/>
  <p:embeddedFontLst>
    <p:embeddedFont>
      <p:font typeface="굴림체" panose="020B0609000101010101" pitchFamily="49" charset="-127"/>
      <p:regular r:id="rId18"/>
    </p:embeddedFont>
    <p:embeddedFont>
      <p:font typeface="맑은 고딕" panose="020B0503020000020004" pitchFamily="34" charset="-127"/>
      <p:regular r:id="rId19"/>
      <p:bold r:id="rId20"/>
    </p:embeddedFont>
    <p:embeddedFont>
      <p:font typeface="Arial Rounded MT Bold" panose="020F0704030504030204" pitchFamily="34" charset="77"/>
      <p:regular r:id="rId21"/>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7E28"/>
    <a:srgbClr val="0F3A55"/>
    <a:srgbClr val="1F6FA1"/>
    <a:srgbClr val="5B8C53"/>
    <a:srgbClr val="1D6DA0"/>
    <a:srgbClr val="F39A57"/>
    <a:srgbClr val="FF680B"/>
    <a:srgbClr val="3D2C0E"/>
    <a:srgbClr val="F26212"/>
    <a:srgbClr val="3324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30"/>
  </p:normalViewPr>
  <p:slideViewPr>
    <p:cSldViewPr snapToGrid="0">
      <p:cViewPr varScale="1">
        <p:scale>
          <a:sx n="92" d="100"/>
          <a:sy n="92" d="100"/>
        </p:scale>
        <p:origin x="1664" y="168"/>
      </p:cViewPr>
      <p:guideLst>
        <p:guide orient="horz" pos="2160"/>
        <p:guide pos="288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EBF06A-B735-42D7-895E-40049B55B1A7}" type="doc">
      <dgm:prSet loTypeId="urn:microsoft.com/office/officeart/2005/8/layout/process5" loCatId="process" qsTypeId="urn:microsoft.com/office/officeart/2005/8/quickstyle/3d2" qsCatId="3D" csTypeId="urn:microsoft.com/office/officeart/2005/8/colors/accent1_2" csCatId="accent1" phldr="1"/>
      <dgm:spPr/>
      <dgm:t>
        <a:bodyPr/>
        <a:lstStyle/>
        <a:p>
          <a:endParaRPr lang="en-US"/>
        </a:p>
      </dgm:t>
    </dgm:pt>
    <dgm:pt modelId="{E21818C6-7B1D-4E73-89B0-475A669099C2}">
      <dgm:prSet phldrT="[Text]" phldr="0"/>
      <dgm:spPr>
        <a:gradFill rotWithShape="0">
          <a:gsLst>
            <a:gs pos="4700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gradFill>
      </dgm:spPr>
      <dgm:t>
        <a:bodyPr/>
        <a:lstStyle/>
        <a:p>
          <a:pPr rtl="0"/>
          <a:r>
            <a:rPr lang="en-US">
              <a:latin typeface="Calibri"/>
              <a:ea typeface="맑은 고딕"/>
            </a:rPr>
            <a:t>Download Files</a:t>
          </a:r>
          <a:endParaRPr lang="en-US"/>
        </a:p>
      </dgm:t>
    </dgm:pt>
    <dgm:pt modelId="{3B7167C5-4E94-4457-83F4-C5CCB5F34035}" type="parTrans" cxnId="{9569013C-D44D-470F-839E-033C3F71FCBB}">
      <dgm:prSet/>
      <dgm:spPr/>
      <dgm:t>
        <a:bodyPr/>
        <a:lstStyle/>
        <a:p>
          <a:endParaRPr lang="en-US"/>
        </a:p>
      </dgm:t>
    </dgm:pt>
    <dgm:pt modelId="{D81BF1C4-7EEA-4B05-B53C-AEA6DA2306DC}" type="sibTrans" cxnId="{9569013C-D44D-470F-839E-033C3F71FCBB}">
      <dgm:prSet/>
      <dgm:spPr/>
      <dgm:t>
        <a:bodyPr/>
        <a:lstStyle/>
        <a:p>
          <a:endParaRPr lang="en-US"/>
        </a:p>
      </dgm:t>
    </dgm:pt>
    <dgm:pt modelId="{240FD98F-CEBC-43C4-999F-D41F29DCA8A0}">
      <dgm:prSet phldrT="[Text]" phldr="0"/>
      <dgm:spPr/>
      <dgm:t>
        <a:bodyPr/>
        <a:lstStyle/>
        <a:p>
          <a:pPr rtl="0"/>
          <a:r>
            <a:rPr lang="en-US">
              <a:latin typeface="Calibri"/>
              <a:ea typeface="맑은 고딕"/>
            </a:rPr>
            <a:t>Move files from Local server to VMware Local server</a:t>
          </a:r>
          <a:endParaRPr lang="en-US"/>
        </a:p>
      </dgm:t>
    </dgm:pt>
    <dgm:pt modelId="{75287C17-0988-4C00-86D4-EFAE403C1BF8}" type="parTrans" cxnId="{7A11F822-61B7-4AAC-B328-0EC40246F866}">
      <dgm:prSet/>
      <dgm:spPr/>
      <dgm:t>
        <a:bodyPr/>
        <a:lstStyle/>
        <a:p>
          <a:endParaRPr lang="en-US"/>
        </a:p>
      </dgm:t>
    </dgm:pt>
    <dgm:pt modelId="{6D3FCF07-9678-4555-949B-F8A90F790ACB}" type="sibTrans" cxnId="{7A11F822-61B7-4AAC-B328-0EC40246F866}">
      <dgm:prSet/>
      <dgm:spPr/>
      <dgm:t>
        <a:bodyPr/>
        <a:lstStyle/>
        <a:p>
          <a:endParaRPr lang="en-US"/>
        </a:p>
      </dgm:t>
    </dgm:pt>
    <dgm:pt modelId="{4DBAEAAF-3963-46CB-A607-0D0E26929D81}">
      <dgm:prSet phldrT="[Text]" phldr="0"/>
      <dgm:spPr/>
      <dgm:t>
        <a:bodyPr/>
        <a:lstStyle/>
        <a:p>
          <a:pPr rtl="0"/>
          <a:r>
            <a:rPr lang="en-US">
              <a:latin typeface="Calibri"/>
              <a:ea typeface="맑은 고딕"/>
            </a:rPr>
            <a:t>Move files from VMware Local to HDFS</a:t>
          </a:r>
          <a:endParaRPr lang="en-US"/>
        </a:p>
      </dgm:t>
    </dgm:pt>
    <dgm:pt modelId="{EE455C8F-DAC6-43E2-B67B-3F2D28B4C539}" type="parTrans" cxnId="{5812DF32-358D-4FB6-8C1B-CFD104176C4F}">
      <dgm:prSet/>
      <dgm:spPr/>
      <dgm:t>
        <a:bodyPr/>
        <a:lstStyle/>
        <a:p>
          <a:endParaRPr lang="en-US"/>
        </a:p>
      </dgm:t>
    </dgm:pt>
    <dgm:pt modelId="{540BC54F-E0D4-4A80-B9F5-EF95417C54C1}" type="sibTrans" cxnId="{5812DF32-358D-4FB6-8C1B-CFD104176C4F}">
      <dgm:prSet/>
      <dgm:spPr/>
      <dgm:t>
        <a:bodyPr/>
        <a:lstStyle/>
        <a:p>
          <a:endParaRPr lang="en-US"/>
        </a:p>
      </dgm:t>
    </dgm:pt>
    <dgm:pt modelId="{5C988391-CFF7-4517-815E-847C92928FBC}">
      <dgm:prSet phldrT="[Text]" phldr="0"/>
      <dgm:spPr/>
      <dgm:t>
        <a:bodyPr/>
        <a:lstStyle/>
        <a:p>
          <a:pPr rtl="0"/>
          <a:r>
            <a:rPr lang="en-US">
              <a:latin typeface="Calibri"/>
              <a:ea typeface="맑은 고딕"/>
            </a:rPr>
            <a:t>Create tables and load data into the tables in Impala</a:t>
          </a:r>
        </a:p>
      </dgm:t>
    </dgm:pt>
    <dgm:pt modelId="{3578598E-8AA2-4938-A720-131A5CB372EA}" type="parTrans" cxnId="{EAFD052C-FD8C-40F5-A7B3-779CB15B130F}">
      <dgm:prSet/>
      <dgm:spPr/>
      <dgm:t>
        <a:bodyPr/>
        <a:lstStyle/>
        <a:p>
          <a:endParaRPr lang="en-US"/>
        </a:p>
      </dgm:t>
    </dgm:pt>
    <dgm:pt modelId="{647C3C5B-1FD3-4EC9-AA93-9CC616A013EA}" type="sibTrans" cxnId="{EAFD052C-FD8C-40F5-A7B3-779CB15B130F}">
      <dgm:prSet/>
      <dgm:spPr/>
      <dgm:t>
        <a:bodyPr/>
        <a:lstStyle/>
        <a:p>
          <a:endParaRPr lang="en-US"/>
        </a:p>
      </dgm:t>
    </dgm:pt>
    <dgm:pt modelId="{8BDCEB1D-DECB-408E-9555-B60755FC2770}">
      <dgm:prSet phldr="0"/>
      <dgm:spPr/>
      <dgm:t>
        <a:bodyPr/>
        <a:lstStyle/>
        <a:p>
          <a:pPr rtl="0"/>
          <a:r>
            <a:rPr lang="en-US">
              <a:latin typeface="Calibri"/>
              <a:ea typeface="맑은 고딕"/>
            </a:rPr>
            <a:t>Connect Impala and Tableau using Impala ODBC Driver</a:t>
          </a:r>
        </a:p>
      </dgm:t>
    </dgm:pt>
    <dgm:pt modelId="{06143DAB-3AC9-45BD-B59E-CD6235E9BB3A}" type="parTrans" cxnId="{5B5B7A33-7491-473A-9565-0153F1E7D591}">
      <dgm:prSet/>
      <dgm:spPr/>
      <dgm:t>
        <a:bodyPr/>
        <a:lstStyle/>
        <a:p>
          <a:endParaRPr lang="en-GB"/>
        </a:p>
      </dgm:t>
    </dgm:pt>
    <dgm:pt modelId="{14AB3D5B-3AFA-4ED6-BAD3-3114A814A0E0}" type="sibTrans" cxnId="{5B5B7A33-7491-473A-9565-0153F1E7D591}">
      <dgm:prSet/>
      <dgm:spPr/>
      <dgm:t>
        <a:bodyPr/>
        <a:lstStyle/>
        <a:p>
          <a:endParaRPr lang="en-US"/>
        </a:p>
      </dgm:t>
    </dgm:pt>
    <dgm:pt modelId="{79883514-8608-4590-92AD-1AE809AAB8FA}">
      <dgm:prSet phldr="0"/>
      <dgm:spPr/>
      <dgm:t>
        <a:bodyPr/>
        <a:lstStyle/>
        <a:p>
          <a:pPr rtl="0"/>
          <a:r>
            <a:rPr lang="en-US">
              <a:latin typeface="Calibri"/>
              <a:ea typeface="맑은 고딕"/>
            </a:rPr>
            <a:t> Integrate Tableau and R</a:t>
          </a:r>
        </a:p>
      </dgm:t>
    </dgm:pt>
    <dgm:pt modelId="{AE90DEC1-30CB-4D85-82D5-A1333D2C8624}" type="parTrans" cxnId="{8B7EDF4D-F031-49F7-AD25-CBCE82B4E3E2}">
      <dgm:prSet/>
      <dgm:spPr/>
      <dgm:t>
        <a:bodyPr/>
        <a:lstStyle/>
        <a:p>
          <a:endParaRPr lang="en-GB"/>
        </a:p>
      </dgm:t>
    </dgm:pt>
    <dgm:pt modelId="{41B1CF23-F85B-497F-91CC-2978248F31B2}" type="sibTrans" cxnId="{8B7EDF4D-F031-49F7-AD25-CBCE82B4E3E2}">
      <dgm:prSet/>
      <dgm:spPr/>
      <dgm:t>
        <a:bodyPr/>
        <a:lstStyle/>
        <a:p>
          <a:endParaRPr lang="en-US"/>
        </a:p>
      </dgm:t>
    </dgm:pt>
    <dgm:pt modelId="{1F42C366-0A8E-4129-9DA1-D27E0F7E2D48}">
      <dgm:prSet phldr="0"/>
      <dgm:spPr/>
      <dgm:t>
        <a:bodyPr/>
        <a:lstStyle/>
        <a:p>
          <a:pPr rtl="0"/>
          <a:r>
            <a:rPr lang="en-US">
              <a:latin typeface="Calibri"/>
              <a:ea typeface="맑은 고딕"/>
            </a:rPr>
            <a:t>Visualize the data using Tableau</a:t>
          </a:r>
          <a:endParaRPr lang="en-US"/>
        </a:p>
      </dgm:t>
    </dgm:pt>
    <dgm:pt modelId="{64430AC8-6AE3-4C25-904A-1B2BA0DE9AB6}" type="parTrans" cxnId="{B2D03E3A-7238-4C7E-A734-7B2E6ED62C11}">
      <dgm:prSet/>
      <dgm:spPr/>
      <dgm:t>
        <a:bodyPr/>
        <a:lstStyle/>
        <a:p>
          <a:endParaRPr lang="en-GB"/>
        </a:p>
      </dgm:t>
    </dgm:pt>
    <dgm:pt modelId="{9DF57118-D598-4918-9025-4C423E5A8AD9}" type="sibTrans" cxnId="{B2D03E3A-7238-4C7E-A734-7B2E6ED62C11}">
      <dgm:prSet/>
      <dgm:spPr/>
      <dgm:t>
        <a:bodyPr/>
        <a:lstStyle/>
        <a:p>
          <a:endParaRPr lang="en-GB"/>
        </a:p>
      </dgm:t>
    </dgm:pt>
    <dgm:pt modelId="{7500EE24-6009-4471-B81B-4E5A087A1AE4}">
      <dgm:prSet phldr="0"/>
      <dgm:spPr/>
      <dgm:t>
        <a:bodyPr/>
        <a:lstStyle/>
        <a:p>
          <a:pPr rtl="0"/>
          <a:r>
            <a:rPr lang="en-US" b="1"/>
            <a:t>Build a predictive model using Tableau and R</a:t>
          </a:r>
        </a:p>
      </dgm:t>
    </dgm:pt>
    <dgm:pt modelId="{53DC2337-6631-4278-B391-8707420181D3}" type="parTrans" cxnId="{A0DC5BAE-9400-4AE8-8EE1-98C25D3BA43F}">
      <dgm:prSet/>
      <dgm:spPr/>
      <dgm:t>
        <a:bodyPr/>
        <a:lstStyle/>
        <a:p>
          <a:endParaRPr lang="en-US"/>
        </a:p>
      </dgm:t>
    </dgm:pt>
    <dgm:pt modelId="{516CF885-1B2C-4FD5-9385-3CA275C3253E}" type="sibTrans" cxnId="{A0DC5BAE-9400-4AE8-8EE1-98C25D3BA43F}">
      <dgm:prSet/>
      <dgm:spPr/>
      <dgm:t>
        <a:bodyPr/>
        <a:lstStyle/>
        <a:p>
          <a:endParaRPr lang="en-US"/>
        </a:p>
      </dgm:t>
    </dgm:pt>
    <dgm:pt modelId="{68FE091A-F49D-41E1-BEF1-059605D31EC0}" type="pres">
      <dgm:prSet presAssocID="{D0EBF06A-B735-42D7-895E-40049B55B1A7}" presName="diagram" presStyleCnt="0">
        <dgm:presLayoutVars>
          <dgm:dir/>
          <dgm:resizeHandles val="exact"/>
        </dgm:presLayoutVars>
      </dgm:prSet>
      <dgm:spPr/>
    </dgm:pt>
    <dgm:pt modelId="{7AEE6989-4B06-4AE8-8D4E-AD01A70ABB20}" type="pres">
      <dgm:prSet presAssocID="{E21818C6-7B1D-4E73-89B0-475A669099C2}" presName="node" presStyleLbl="node1" presStyleIdx="0" presStyleCnt="8">
        <dgm:presLayoutVars>
          <dgm:bulletEnabled val="1"/>
        </dgm:presLayoutVars>
      </dgm:prSet>
      <dgm:spPr/>
    </dgm:pt>
    <dgm:pt modelId="{C27491DF-B918-49A8-A473-51F76DF8F0FC}" type="pres">
      <dgm:prSet presAssocID="{D81BF1C4-7EEA-4B05-B53C-AEA6DA2306DC}" presName="sibTrans" presStyleLbl="sibTrans2D1" presStyleIdx="0" presStyleCnt="7"/>
      <dgm:spPr/>
    </dgm:pt>
    <dgm:pt modelId="{B258A431-D590-4E60-9F25-4C8F9D74CD47}" type="pres">
      <dgm:prSet presAssocID="{D81BF1C4-7EEA-4B05-B53C-AEA6DA2306DC}" presName="connectorText" presStyleLbl="sibTrans2D1" presStyleIdx="0" presStyleCnt="7"/>
      <dgm:spPr/>
    </dgm:pt>
    <dgm:pt modelId="{A9D09B42-D57C-43ED-859A-F148E3BBBD1A}" type="pres">
      <dgm:prSet presAssocID="{240FD98F-CEBC-43C4-999F-D41F29DCA8A0}" presName="node" presStyleLbl="node1" presStyleIdx="1" presStyleCnt="8">
        <dgm:presLayoutVars>
          <dgm:bulletEnabled val="1"/>
        </dgm:presLayoutVars>
      </dgm:prSet>
      <dgm:spPr/>
    </dgm:pt>
    <dgm:pt modelId="{6B479016-7FD3-454E-894F-6CF0B4F8B93F}" type="pres">
      <dgm:prSet presAssocID="{6D3FCF07-9678-4555-949B-F8A90F790ACB}" presName="sibTrans" presStyleLbl="sibTrans2D1" presStyleIdx="1" presStyleCnt="7"/>
      <dgm:spPr/>
    </dgm:pt>
    <dgm:pt modelId="{A17673A6-3162-43D0-9DB4-FC32877A79A2}" type="pres">
      <dgm:prSet presAssocID="{6D3FCF07-9678-4555-949B-F8A90F790ACB}" presName="connectorText" presStyleLbl="sibTrans2D1" presStyleIdx="1" presStyleCnt="7"/>
      <dgm:spPr/>
    </dgm:pt>
    <dgm:pt modelId="{E421813A-7F9D-47AB-A444-47E6905055F4}" type="pres">
      <dgm:prSet presAssocID="{4DBAEAAF-3963-46CB-A607-0D0E26929D81}" presName="node" presStyleLbl="node1" presStyleIdx="2" presStyleCnt="8">
        <dgm:presLayoutVars>
          <dgm:bulletEnabled val="1"/>
        </dgm:presLayoutVars>
      </dgm:prSet>
      <dgm:spPr/>
    </dgm:pt>
    <dgm:pt modelId="{663DD512-E889-427D-9170-9FA04D84BC2C}" type="pres">
      <dgm:prSet presAssocID="{540BC54F-E0D4-4A80-B9F5-EF95417C54C1}" presName="sibTrans" presStyleLbl="sibTrans2D1" presStyleIdx="2" presStyleCnt="7"/>
      <dgm:spPr/>
    </dgm:pt>
    <dgm:pt modelId="{39081C57-A296-48DB-9F62-2AB3EFCECAC2}" type="pres">
      <dgm:prSet presAssocID="{540BC54F-E0D4-4A80-B9F5-EF95417C54C1}" presName="connectorText" presStyleLbl="sibTrans2D1" presStyleIdx="2" presStyleCnt="7"/>
      <dgm:spPr/>
    </dgm:pt>
    <dgm:pt modelId="{B51F4697-D3E3-473F-9DF4-177602F446A8}" type="pres">
      <dgm:prSet presAssocID="{5C988391-CFF7-4517-815E-847C92928FBC}" presName="node" presStyleLbl="node1" presStyleIdx="3" presStyleCnt="8">
        <dgm:presLayoutVars>
          <dgm:bulletEnabled val="1"/>
        </dgm:presLayoutVars>
      </dgm:prSet>
      <dgm:spPr/>
    </dgm:pt>
    <dgm:pt modelId="{FAE501F1-1A0A-4879-8468-8E36122C959F}" type="pres">
      <dgm:prSet presAssocID="{647C3C5B-1FD3-4EC9-AA93-9CC616A013EA}" presName="sibTrans" presStyleLbl="sibTrans2D1" presStyleIdx="3" presStyleCnt="7"/>
      <dgm:spPr/>
    </dgm:pt>
    <dgm:pt modelId="{918D157F-AE3E-4609-B8F0-A640AC04029F}" type="pres">
      <dgm:prSet presAssocID="{647C3C5B-1FD3-4EC9-AA93-9CC616A013EA}" presName="connectorText" presStyleLbl="sibTrans2D1" presStyleIdx="3" presStyleCnt="7"/>
      <dgm:spPr/>
    </dgm:pt>
    <dgm:pt modelId="{07B7EBDF-58A4-473C-9D3D-6765DAC25664}" type="pres">
      <dgm:prSet presAssocID="{8BDCEB1D-DECB-408E-9555-B60755FC2770}" presName="node" presStyleLbl="node1" presStyleIdx="4" presStyleCnt="8">
        <dgm:presLayoutVars>
          <dgm:bulletEnabled val="1"/>
        </dgm:presLayoutVars>
      </dgm:prSet>
      <dgm:spPr/>
    </dgm:pt>
    <dgm:pt modelId="{EE4A911D-AE33-45D7-A6A0-53121386A099}" type="pres">
      <dgm:prSet presAssocID="{14AB3D5B-3AFA-4ED6-BAD3-3114A814A0E0}" presName="sibTrans" presStyleLbl="sibTrans2D1" presStyleIdx="4" presStyleCnt="7"/>
      <dgm:spPr/>
    </dgm:pt>
    <dgm:pt modelId="{96707D8E-48FE-47C0-B154-FC05E47B2B1B}" type="pres">
      <dgm:prSet presAssocID="{14AB3D5B-3AFA-4ED6-BAD3-3114A814A0E0}" presName="connectorText" presStyleLbl="sibTrans2D1" presStyleIdx="4" presStyleCnt="7"/>
      <dgm:spPr/>
    </dgm:pt>
    <dgm:pt modelId="{28AB260E-AC08-4657-B3B9-03B81ABD5C2E}" type="pres">
      <dgm:prSet presAssocID="{79883514-8608-4590-92AD-1AE809AAB8FA}" presName="node" presStyleLbl="node1" presStyleIdx="5" presStyleCnt="8">
        <dgm:presLayoutVars>
          <dgm:bulletEnabled val="1"/>
        </dgm:presLayoutVars>
      </dgm:prSet>
      <dgm:spPr/>
    </dgm:pt>
    <dgm:pt modelId="{6DC36579-89FF-491C-A336-A72A9F363140}" type="pres">
      <dgm:prSet presAssocID="{41B1CF23-F85B-497F-91CC-2978248F31B2}" presName="sibTrans" presStyleLbl="sibTrans2D1" presStyleIdx="5" presStyleCnt="7"/>
      <dgm:spPr/>
    </dgm:pt>
    <dgm:pt modelId="{23BD8475-C177-4840-96D3-39F096FD2F3D}" type="pres">
      <dgm:prSet presAssocID="{41B1CF23-F85B-497F-91CC-2978248F31B2}" presName="connectorText" presStyleLbl="sibTrans2D1" presStyleIdx="5" presStyleCnt="7"/>
      <dgm:spPr/>
    </dgm:pt>
    <dgm:pt modelId="{3DD27A3C-C7A0-42FF-B15B-224F6829C883}" type="pres">
      <dgm:prSet presAssocID="{1F42C366-0A8E-4129-9DA1-D27E0F7E2D48}" presName="node" presStyleLbl="node1" presStyleIdx="6" presStyleCnt="8">
        <dgm:presLayoutVars>
          <dgm:bulletEnabled val="1"/>
        </dgm:presLayoutVars>
      </dgm:prSet>
      <dgm:spPr/>
    </dgm:pt>
    <dgm:pt modelId="{BCD3093D-E924-4A36-A97D-BA9BA70AECBA}" type="pres">
      <dgm:prSet presAssocID="{9DF57118-D598-4918-9025-4C423E5A8AD9}" presName="sibTrans" presStyleLbl="sibTrans2D1" presStyleIdx="6" presStyleCnt="7"/>
      <dgm:spPr/>
    </dgm:pt>
    <dgm:pt modelId="{E7F33072-52D1-40CC-91B5-D1FAC149BB27}" type="pres">
      <dgm:prSet presAssocID="{9DF57118-D598-4918-9025-4C423E5A8AD9}" presName="connectorText" presStyleLbl="sibTrans2D1" presStyleIdx="6" presStyleCnt="7"/>
      <dgm:spPr/>
    </dgm:pt>
    <dgm:pt modelId="{7A814A90-269A-4FEE-9098-E631107C9718}" type="pres">
      <dgm:prSet presAssocID="{7500EE24-6009-4471-B81B-4E5A087A1AE4}" presName="node" presStyleLbl="node1" presStyleIdx="7" presStyleCnt="8">
        <dgm:presLayoutVars>
          <dgm:bulletEnabled val="1"/>
        </dgm:presLayoutVars>
      </dgm:prSet>
      <dgm:spPr/>
    </dgm:pt>
  </dgm:ptLst>
  <dgm:cxnLst>
    <dgm:cxn modelId="{E394650B-7BB1-4F60-9E30-AE51B6E994EE}" type="presOf" srcId="{D0EBF06A-B735-42D7-895E-40049B55B1A7}" destId="{68FE091A-F49D-41E1-BEF1-059605D31EC0}" srcOrd="0" destOrd="0" presId="urn:microsoft.com/office/officeart/2005/8/layout/process5"/>
    <dgm:cxn modelId="{5BE7FE0B-AB62-42F3-9295-985E97F334EF}" type="presOf" srcId="{5C988391-CFF7-4517-815E-847C92928FBC}" destId="{B51F4697-D3E3-473F-9DF4-177602F446A8}" srcOrd="0" destOrd="0" presId="urn:microsoft.com/office/officeart/2005/8/layout/process5"/>
    <dgm:cxn modelId="{B5E11D1B-E387-4E12-A65B-6BEE5999750B}" type="presOf" srcId="{647C3C5B-1FD3-4EC9-AA93-9CC616A013EA}" destId="{918D157F-AE3E-4609-B8F0-A640AC04029F}" srcOrd="1" destOrd="0" presId="urn:microsoft.com/office/officeart/2005/8/layout/process5"/>
    <dgm:cxn modelId="{7A11F822-61B7-4AAC-B328-0EC40246F866}" srcId="{D0EBF06A-B735-42D7-895E-40049B55B1A7}" destId="{240FD98F-CEBC-43C4-999F-D41F29DCA8A0}" srcOrd="1" destOrd="0" parTransId="{75287C17-0988-4C00-86D4-EFAE403C1BF8}" sibTransId="{6D3FCF07-9678-4555-949B-F8A90F790ACB}"/>
    <dgm:cxn modelId="{EAFD052C-FD8C-40F5-A7B3-779CB15B130F}" srcId="{D0EBF06A-B735-42D7-895E-40049B55B1A7}" destId="{5C988391-CFF7-4517-815E-847C92928FBC}" srcOrd="3" destOrd="0" parTransId="{3578598E-8AA2-4938-A720-131A5CB372EA}" sibTransId="{647C3C5B-1FD3-4EC9-AA93-9CC616A013EA}"/>
    <dgm:cxn modelId="{69288F2E-9099-419A-B8D3-395699114CD4}" type="presOf" srcId="{D81BF1C4-7EEA-4B05-B53C-AEA6DA2306DC}" destId="{C27491DF-B918-49A8-A473-51F76DF8F0FC}" srcOrd="0" destOrd="0" presId="urn:microsoft.com/office/officeart/2005/8/layout/process5"/>
    <dgm:cxn modelId="{F5DB942E-C406-4DC7-964F-0866387701F2}" type="presOf" srcId="{14AB3D5B-3AFA-4ED6-BAD3-3114A814A0E0}" destId="{96707D8E-48FE-47C0-B154-FC05E47B2B1B}" srcOrd="1" destOrd="0" presId="urn:microsoft.com/office/officeart/2005/8/layout/process5"/>
    <dgm:cxn modelId="{5812DF32-358D-4FB6-8C1B-CFD104176C4F}" srcId="{D0EBF06A-B735-42D7-895E-40049B55B1A7}" destId="{4DBAEAAF-3963-46CB-A607-0D0E26929D81}" srcOrd="2" destOrd="0" parTransId="{EE455C8F-DAC6-43E2-B67B-3F2D28B4C539}" sibTransId="{540BC54F-E0D4-4A80-B9F5-EF95417C54C1}"/>
    <dgm:cxn modelId="{5B5B7A33-7491-473A-9565-0153F1E7D591}" srcId="{D0EBF06A-B735-42D7-895E-40049B55B1A7}" destId="{8BDCEB1D-DECB-408E-9555-B60755FC2770}" srcOrd="4" destOrd="0" parTransId="{06143DAB-3AC9-45BD-B59E-CD6235E9BB3A}" sibTransId="{14AB3D5B-3AFA-4ED6-BAD3-3114A814A0E0}"/>
    <dgm:cxn modelId="{49C93B34-9544-4F39-A2B4-952A8FA04BB5}" type="presOf" srcId="{647C3C5B-1FD3-4EC9-AA93-9CC616A013EA}" destId="{FAE501F1-1A0A-4879-8468-8E36122C959F}" srcOrd="0" destOrd="0" presId="urn:microsoft.com/office/officeart/2005/8/layout/process5"/>
    <dgm:cxn modelId="{D3C8F837-C2C4-4414-B01B-269BDBD61B60}" type="presOf" srcId="{9DF57118-D598-4918-9025-4C423E5A8AD9}" destId="{BCD3093D-E924-4A36-A97D-BA9BA70AECBA}" srcOrd="0" destOrd="0" presId="urn:microsoft.com/office/officeart/2005/8/layout/process5"/>
    <dgm:cxn modelId="{B2D03E3A-7238-4C7E-A734-7B2E6ED62C11}" srcId="{D0EBF06A-B735-42D7-895E-40049B55B1A7}" destId="{1F42C366-0A8E-4129-9DA1-D27E0F7E2D48}" srcOrd="6" destOrd="0" parTransId="{64430AC8-6AE3-4C25-904A-1B2BA0DE9AB6}" sibTransId="{9DF57118-D598-4918-9025-4C423E5A8AD9}"/>
    <dgm:cxn modelId="{9569013C-D44D-470F-839E-033C3F71FCBB}" srcId="{D0EBF06A-B735-42D7-895E-40049B55B1A7}" destId="{E21818C6-7B1D-4E73-89B0-475A669099C2}" srcOrd="0" destOrd="0" parTransId="{3B7167C5-4E94-4457-83F4-C5CCB5F34035}" sibTransId="{D81BF1C4-7EEA-4B05-B53C-AEA6DA2306DC}"/>
    <dgm:cxn modelId="{2EE53149-A409-4008-8C81-AECEB7AE00BE}" type="presOf" srcId="{4DBAEAAF-3963-46CB-A607-0D0E26929D81}" destId="{E421813A-7F9D-47AB-A444-47E6905055F4}" srcOrd="0" destOrd="0" presId="urn:microsoft.com/office/officeart/2005/8/layout/process5"/>
    <dgm:cxn modelId="{8B7EDF4D-F031-49F7-AD25-CBCE82B4E3E2}" srcId="{D0EBF06A-B735-42D7-895E-40049B55B1A7}" destId="{79883514-8608-4590-92AD-1AE809AAB8FA}" srcOrd="5" destOrd="0" parTransId="{AE90DEC1-30CB-4D85-82D5-A1333D2C8624}" sibTransId="{41B1CF23-F85B-497F-91CC-2978248F31B2}"/>
    <dgm:cxn modelId="{39F7585E-3984-4D25-817C-1F874F479C0E}" type="presOf" srcId="{540BC54F-E0D4-4A80-B9F5-EF95417C54C1}" destId="{663DD512-E889-427D-9170-9FA04D84BC2C}" srcOrd="0" destOrd="0" presId="urn:microsoft.com/office/officeart/2005/8/layout/process5"/>
    <dgm:cxn modelId="{98D74E6E-3520-46A3-9F24-A19B28D9FDE7}" type="presOf" srcId="{D81BF1C4-7EEA-4B05-B53C-AEA6DA2306DC}" destId="{B258A431-D590-4E60-9F25-4C8F9D74CD47}" srcOrd="1" destOrd="0" presId="urn:microsoft.com/office/officeart/2005/8/layout/process5"/>
    <dgm:cxn modelId="{91AEAF88-88E2-4A40-937B-4B2E8AEC2CC0}" type="presOf" srcId="{14AB3D5B-3AFA-4ED6-BAD3-3114A814A0E0}" destId="{EE4A911D-AE33-45D7-A6A0-53121386A099}" srcOrd="0" destOrd="0" presId="urn:microsoft.com/office/officeart/2005/8/layout/process5"/>
    <dgm:cxn modelId="{B8B24997-E8FA-45A5-9F3D-50E08C5A5BE6}" type="presOf" srcId="{9DF57118-D598-4918-9025-4C423E5A8AD9}" destId="{E7F33072-52D1-40CC-91B5-D1FAC149BB27}" srcOrd="1" destOrd="0" presId="urn:microsoft.com/office/officeart/2005/8/layout/process5"/>
    <dgm:cxn modelId="{5D74DB9A-CD29-4389-B00E-32908FA695AA}" type="presOf" srcId="{6D3FCF07-9678-4555-949B-F8A90F790ACB}" destId="{A17673A6-3162-43D0-9DB4-FC32877A79A2}" srcOrd="1" destOrd="0" presId="urn:microsoft.com/office/officeart/2005/8/layout/process5"/>
    <dgm:cxn modelId="{E7589BA2-5B69-4BF2-9583-2F4A708BCB5B}" type="presOf" srcId="{1F42C366-0A8E-4129-9DA1-D27E0F7E2D48}" destId="{3DD27A3C-C7A0-42FF-B15B-224F6829C883}" srcOrd="0" destOrd="0" presId="urn:microsoft.com/office/officeart/2005/8/layout/process5"/>
    <dgm:cxn modelId="{A0DC5BAE-9400-4AE8-8EE1-98C25D3BA43F}" srcId="{D0EBF06A-B735-42D7-895E-40049B55B1A7}" destId="{7500EE24-6009-4471-B81B-4E5A087A1AE4}" srcOrd="7" destOrd="0" parTransId="{53DC2337-6631-4278-B391-8707420181D3}" sibTransId="{516CF885-1B2C-4FD5-9385-3CA275C3253E}"/>
    <dgm:cxn modelId="{A5A195B0-47D5-4BAF-9214-7FBD0B8E041D}" type="presOf" srcId="{6D3FCF07-9678-4555-949B-F8A90F790ACB}" destId="{6B479016-7FD3-454E-894F-6CF0B4F8B93F}" srcOrd="0" destOrd="0" presId="urn:microsoft.com/office/officeart/2005/8/layout/process5"/>
    <dgm:cxn modelId="{18B9C9C1-7123-4AC7-ABD5-FA1B4144B01D}" type="presOf" srcId="{79883514-8608-4590-92AD-1AE809AAB8FA}" destId="{28AB260E-AC08-4657-B3B9-03B81ABD5C2E}" srcOrd="0" destOrd="0" presId="urn:microsoft.com/office/officeart/2005/8/layout/process5"/>
    <dgm:cxn modelId="{6D1EF1D1-E080-4490-8EC6-C2450A78125C}" type="presOf" srcId="{41B1CF23-F85B-497F-91CC-2978248F31B2}" destId="{6DC36579-89FF-491C-A336-A72A9F363140}" srcOrd="0" destOrd="0" presId="urn:microsoft.com/office/officeart/2005/8/layout/process5"/>
    <dgm:cxn modelId="{359957DA-0A5A-414C-9E66-4D6BC251A315}" type="presOf" srcId="{540BC54F-E0D4-4A80-B9F5-EF95417C54C1}" destId="{39081C57-A296-48DB-9F62-2AB3EFCECAC2}" srcOrd="1" destOrd="0" presId="urn:microsoft.com/office/officeart/2005/8/layout/process5"/>
    <dgm:cxn modelId="{9A8A21E9-C674-4A02-87FE-A46E7CEC59A0}" type="presOf" srcId="{E21818C6-7B1D-4E73-89B0-475A669099C2}" destId="{7AEE6989-4B06-4AE8-8D4E-AD01A70ABB20}" srcOrd="0" destOrd="0" presId="urn:microsoft.com/office/officeart/2005/8/layout/process5"/>
    <dgm:cxn modelId="{8EC6C7F0-F24F-4186-968E-E022B49DFAFE}" type="presOf" srcId="{41B1CF23-F85B-497F-91CC-2978248F31B2}" destId="{23BD8475-C177-4840-96D3-39F096FD2F3D}" srcOrd="1" destOrd="0" presId="urn:microsoft.com/office/officeart/2005/8/layout/process5"/>
    <dgm:cxn modelId="{5DBC38F5-2BE2-4DE9-BA84-26E2CE6100E7}" type="presOf" srcId="{7500EE24-6009-4471-B81B-4E5A087A1AE4}" destId="{7A814A90-269A-4FEE-9098-E631107C9718}" srcOrd="0" destOrd="0" presId="urn:microsoft.com/office/officeart/2005/8/layout/process5"/>
    <dgm:cxn modelId="{7D87A6FA-A2D3-4CD9-8D2C-8C4201FDA93C}" type="presOf" srcId="{240FD98F-CEBC-43C4-999F-D41F29DCA8A0}" destId="{A9D09B42-D57C-43ED-859A-F148E3BBBD1A}" srcOrd="0" destOrd="0" presId="urn:microsoft.com/office/officeart/2005/8/layout/process5"/>
    <dgm:cxn modelId="{E3DD1CFB-053C-4C73-ABFD-600F02DC63ED}" type="presOf" srcId="{8BDCEB1D-DECB-408E-9555-B60755FC2770}" destId="{07B7EBDF-58A4-473C-9D3D-6765DAC25664}" srcOrd="0" destOrd="0" presId="urn:microsoft.com/office/officeart/2005/8/layout/process5"/>
    <dgm:cxn modelId="{33C13CF1-A843-4B34-870B-5614CAC8777A}" type="presParOf" srcId="{68FE091A-F49D-41E1-BEF1-059605D31EC0}" destId="{7AEE6989-4B06-4AE8-8D4E-AD01A70ABB20}" srcOrd="0" destOrd="0" presId="urn:microsoft.com/office/officeart/2005/8/layout/process5"/>
    <dgm:cxn modelId="{3BDF8A7D-0B28-4B5D-A5B1-81FCFCB606BF}" type="presParOf" srcId="{68FE091A-F49D-41E1-BEF1-059605D31EC0}" destId="{C27491DF-B918-49A8-A473-51F76DF8F0FC}" srcOrd="1" destOrd="0" presId="urn:microsoft.com/office/officeart/2005/8/layout/process5"/>
    <dgm:cxn modelId="{957115B1-104D-44F9-BD79-EFEA11842CF0}" type="presParOf" srcId="{C27491DF-B918-49A8-A473-51F76DF8F0FC}" destId="{B258A431-D590-4E60-9F25-4C8F9D74CD47}" srcOrd="0" destOrd="0" presId="urn:microsoft.com/office/officeart/2005/8/layout/process5"/>
    <dgm:cxn modelId="{546FB1C4-6984-40C8-8CBB-924581F9B313}" type="presParOf" srcId="{68FE091A-F49D-41E1-BEF1-059605D31EC0}" destId="{A9D09B42-D57C-43ED-859A-F148E3BBBD1A}" srcOrd="2" destOrd="0" presId="urn:microsoft.com/office/officeart/2005/8/layout/process5"/>
    <dgm:cxn modelId="{8EE2AF8B-3968-43F8-BD6A-5C40427CAFDB}" type="presParOf" srcId="{68FE091A-F49D-41E1-BEF1-059605D31EC0}" destId="{6B479016-7FD3-454E-894F-6CF0B4F8B93F}" srcOrd="3" destOrd="0" presId="urn:microsoft.com/office/officeart/2005/8/layout/process5"/>
    <dgm:cxn modelId="{906672C2-7927-4D69-9F00-3EEE95E042A7}" type="presParOf" srcId="{6B479016-7FD3-454E-894F-6CF0B4F8B93F}" destId="{A17673A6-3162-43D0-9DB4-FC32877A79A2}" srcOrd="0" destOrd="0" presId="urn:microsoft.com/office/officeart/2005/8/layout/process5"/>
    <dgm:cxn modelId="{3900906C-187C-4AED-BE0D-C3268CF220AE}" type="presParOf" srcId="{68FE091A-F49D-41E1-BEF1-059605D31EC0}" destId="{E421813A-7F9D-47AB-A444-47E6905055F4}" srcOrd="4" destOrd="0" presId="urn:microsoft.com/office/officeart/2005/8/layout/process5"/>
    <dgm:cxn modelId="{DCA4E839-136E-4193-94C5-6FEDFD03A622}" type="presParOf" srcId="{68FE091A-F49D-41E1-BEF1-059605D31EC0}" destId="{663DD512-E889-427D-9170-9FA04D84BC2C}" srcOrd="5" destOrd="0" presId="urn:microsoft.com/office/officeart/2005/8/layout/process5"/>
    <dgm:cxn modelId="{0596AFAA-8078-44A9-9E79-A29153257317}" type="presParOf" srcId="{663DD512-E889-427D-9170-9FA04D84BC2C}" destId="{39081C57-A296-48DB-9F62-2AB3EFCECAC2}" srcOrd="0" destOrd="0" presId="urn:microsoft.com/office/officeart/2005/8/layout/process5"/>
    <dgm:cxn modelId="{6CE96011-AEB0-4EA3-8412-C40F8BAB86CE}" type="presParOf" srcId="{68FE091A-F49D-41E1-BEF1-059605D31EC0}" destId="{B51F4697-D3E3-473F-9DF4-177602F446A8}" srcOrd="6" destOrd="0" presId="urn:microsoft.com/office/officeart/2005/8/layout/process5"/>
    <dgm:cxn modelId="{F28EDD8D-6ED0-4DFE-9248-A99F38EF0240}" type="presParOf" srcId="{68FE091A-F49D-41E1-BEF1-059605D31EC0}" destId="{FAE501F1-1A0A-4879-8468-8E36122C959F}" srcOrd="7" destOrd="0" presId="urn:microsoft.com/office/officeart/2005/8/layout/process5"/>
    <dgm:cxn modelId="{22D280BA-2E99-4D50-953F-511C1A82E531}" type="presParOf" srcId="{FAE501F1-1A0A-4879-8468-8E36122C959F}" destId="{918D157F-AE3E-4609-B8F0-A640AC04029F}" srcOrd="0" destOrd="0" presId="urn:microsoft.com/office/officeart/2005/8/layout/process5"/>
    <dgm:cxn modelId="{249B48CD-49B6-4D6D-82D0-AA899A03439D}" type="presParOf" srcId="{68FE091A-F49D-41E1-BEF1-059605D31EC0}" destId="{07B7EBDF-58A4-473C-9D3D-6765DAC25664}" srcOrd="8" destOrd="0" presId="urn:microsoft.com/office/officeart/2005/8/layout/process5"/>
    <dgm:cxn modelId="{4CE085A8-B1F3-49EF-9FEB-9DBB27A841B0}" type="presParOf" srcId="{68FE091A-F49D-41E1-BEF1-059605D31EC0}" destId="{EE4A911D-AE33-45D7-A6A0-53121386A099}" srcOrd="9" destOrd="0" presId="urn:microsoft.com/office/officeart/2005/8/layout/process5"/>
    <dgm:cxn modelId="{3B684D72-D1D2-407D-9B37-7FD9850E9756}" type="presParOf" srcId="{EE4A911D-AE33-45D7-A6A0-53121386A099}" destId="{96707D8E-48FE-47C0-B154-FC05E47B2B1B}" srcOrd="0" destOrd="0" presId="urn:microsoft.com/office/officeart/2005/8/layout/process5"/>
    <dgm:cxn modelId="{2C64C9ED-4847-446D-BD50-4967A9C8F1D0}" type="presParOf" srcId="{68FE091A-F49D-41E1-BEF1-059605D31EC0}" destId="{28AB260E-AC08-4657-B3B9-03B81ABD5C2E}" srcOrd="10" destOrd="0" presId="urn:microsoft.com/office/officeart/2005/8/layout/process5"/>
    <dgm:cxn modelId="{D50F203A-00AD-4FFC-91C2-ACF67DCE0ECA}" type="presParOf" srcId="{68FE091A-F49D-41E1-BEF1-059605D31EC0}" destId="{6DC36579-89FF-491C-A336-A72A9F363140}" srcOrd="11" destOrd="0" presId="urn:microsoft.com/office/officeart/2005/8/layout/process5"/>
    <dgm:cxn modelId="{E92BAD04-0AB7-4C7F-AF76-2041F2CC0F84}" type="presParOf" srcId="{6DC36579-89FF-491C-A336-A72A9F363140}" destId="{23BD8475-C177-4840-96D3-39F096FD2F3D}" srcOrd="0" destOrd="0" presId="urn:microsoft.com/office/officeart/2005/8/layout/process5"/>
    <dgm:cxn modelId="{C8CCA59D-B94E-492C-8704-9CEC1D6D306E}" type="presParOf" srcId="{68FE091A-F49D-41E1-BEF1-059605D31EC0}" destId="{3DD27A3C-C7A0-42FF-B15B-224F6829C883}" srcOrd="12" destOrd="0" presId="urn:microsoft.com/office/officeart/2005/8/layout/process5"/>
    <dgm:cxn modelId="{C7E7953E-E28A-4C7F-BDC2-86697DD93861}" type="presParOf" srcId="{68FE091A-F49D-41E1-BEF1-059605D31EC0}" destId="{BCD3093D-E924-4A36-A97D-BA9BA70AECBA}" srcOrd="13" destOrd="0" presId="urn:microsoft.com/office/officeart/2005/8/layout/process5"/>
    <dgm:cxn modelId="{909614E2-23F2-49BA-BCD9-825A9E0E2DA0}" type="presParOf" srcId="{BCD3093D-E924-4A36-A97D-BA9BA70AECBA}" destId="{E7F33072-52D1-40CC-91B5-D1FAC149BB27}" srcOrd="0" destOrd="0" presId="urn:microsoft.com/office/officeart/2005/8/layout/process5"/>
    <dgm:cxn modelId="{C5414AF7-F93A-4102-A6BD-6EB721DEA831}" type="presParOf" srcId="{68FE091A-F49D-41E1-BEF1-059605D31EC0}" destId="{7A814A90-269A-4FEE-9098-E631107C9718}" srcOrd="14" destOrd="0" presId="urn:microsoft.com/office/officeart/2005/8/layout/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66B1A63-3303-2248-A657-2946E49D1F56}" type="doc">
      <dgm:prSet loTypeId="urn:microsoft.com/office/officeart/2005/8/layout/hList2" loCatId="" qsTypeId="urn:microsoft.com/office/officeart/2005/8/quickstyle/simple1" qsCatId="simple" csTypeId="urn:microsoft.com/office/officeart/2005/8/colors/accent1_2" csCatId="accent1" phldr="1"/>
      <dgm:spPr/>
      <dgm:t>
        <a:bodyPr/>
        <a:lstStyle/>
        <a:p>
          <a:endParaRPr lang="en-US"/>
        </a:p>
      </dgm:t>
    </dgm:pt>
    <dgm:pt modelId="{4986C147-61B9-A24C-8B1A-D481201047AE}">
      <dgm:prSet phldrT="[Text]" custT="1"/>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US" sz="1000" b="1" dirty="0">
              <a:solidFill>
                <a:schemeClr val="tx1"/>
              </a:solidFill>
            </a:rPr>
            <a:t>The given code predicts the values of the dependent variable “</a:t>
          </a:r>
          <a:r>
            <a:rPr lang="en-US" sz="1000" b="1" dirty="0" err="1">
              <a:solidFill>
                <a:schemeClr val="tx1"/>
              </a:solidFill>
            </a:rPr>
            <a:t>Riskfactor_scaled</a:t>
          </a:r>
          <a:r>
            <a:rPr lang="en-US" sz="1000" b="1" dirty="0">
              <a:solidFill>
                <a:schemeClr val="tx1"/>
              </a:solidFill>
            </a:rPr>
            <a:t>" based on a linear regression model using the independent variable "Events".</a:t>
          </a:r>
          <a:endParaRPr lang="en-US" sz="1000" dirty="0">
            <a:solidFill>
              <a:schemeClr val="tx1"/>
            </a:solidFill>
          </a:endParaRPr>
        </a:p>
      </dgm:t>
    </dgm:pt>
    <dgm:pt modelId="{761BED2D-3031-DB45-8C83-20C6018E7B6D}" type="parTrans" cxnId="{43481916-5A78-A747-81DE-2F55E9BA6648}">
      <dgm:prSet/>
      <dgm:spPr/>
      <dgm:t>
        <a:bodyPr/>
        <a:lstStyle/>
        <a:p>
          <a:endParaRPr lang="en-US"/>
        </a:p>
      </dgm:t>
    </dgm:pt>
    <dgm:pt modelId="{9A438417-9B6D-BC46-AA46-5AB86C43B980}" type="sibTrans" cxnId="{43481916-5A78-A747-81DE-2F55E9BA6648}">
      <dgm:prSet/>
      <dgm:spPr/>
      <dgm:t>
        <a:bodyPr/>
        <a:lstStyle/>
        <a:p>
          <a:endParaRPr lang="en-US"/>
        </a:p>
      </dgm:t>
    </dgm:pt>
    <dgm:pt modelId="{0E3F7901-0B3D-DE4F-8CCA-BE54634EFA04}">
      <dgm:prSet phldrT="[Text]" phldr="1"/>
      <dgm:spPr/>
      <dgm:t>
        <a:bodyPr/>
        <a:lstStyle/>
        <a:p>
          <a:endParaRPr lang="en-US"/>
        </a:p>
      </dgm:t>
    </dgm:pt>
    <dgm:pt modelId="{4E36B698-A44C-474A-A0F1-1AE3927F59EA}" type="parTrans" cxnId="{6DF0FD15-2C48-B94F-AD7A-4D49BA5CD2C6}">
      <dgm:prSet/>
      <dgm:spPr/>
      <dgm:t>
        <a:bodyPr/>
        <a:lstStyle/>
        <a:p>
          <a:endParaRPr lang="en-US"/>
        </a:p>
      </dgm:t>
    </dgm:pt>
    <dgm:pt modelId="{3BAD7ECE-29B8-2C42-A30F-4B1EB11FDF96}" type="sibTrans" cxnId="{6DF0FD15-2C48-B94F-AD7A-4D49BA5CD2C6}">
      <dgm:prSet/>
      <dgm:spPr/>
      <dgm:t>
        <a:bodyPr/>
        <a:lstStyle/>
        <a:p>
          <a:endParaRPr lang="en-US"/>
        </a:p>
      </dgm:t>
    </dgm:pt>
    <dgm:pt modelId="{82A8715A-FB5D-BD45-9F50-67BC0C1B406B}">
      <dgm:prSet phldrT="[Text]" custT="1"/>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US" sz="1000" b="1" dirty="0">
              <a:solidFill>
                <a:schemeClr val="tx1"/>
              </a:solidFill>
            </a:rPr>
            <a:t>The values of "</a:t>
          </a:r>
          <a:r>
            <a:rPr lang="en-US" sz="1000" b="1" dirty="0" err="1">
              <a:solidFill>
                <a:schemeClr val="tx1"/>
              </a:solidFill>
            </a:rPr>
            <a:t>Riskfactor_scaled</a:t>
          </a:r>
          <a:r>
            <a:rPr lang="en-US" sz="1000" b="1" dirty="0">
              <a:solidFill>
                <a:schemeClr val="tx1"/>
              </a:solidFill>
            </a:rPr>
            <a:t>" can be reasonably estimated using a straight line that best fits the data points based on the values of "Events.”</a:t>
          </a:r>
          <a:endParaRPr lang="en-US" sz="1000" dirty="0">
            <a:solidFill>
              <a:schemeClr val="tx1"/>
            </a:solidFill>
          </a:endParaRPr>
        </a:p>
      </dgm:t>
    </dgm:pt>
    <dgm:pt modelId="{EC671F7E-6FC3-CD49-B4F7-26EE7740A1FD}" type="parTrans" cxnId="{82CBC8E6-AF92-B14C-BABD-A974E3095D1F}">
      <dgm:prSet/>
      <dgm:spPr/>
      <dgm:t>
        <a:bodyPr/>
        <a:lstStyle/>
        <a:p>
          <a:endParaRPr lang="en-US"/>
        </a:p>
      </dgm:t>
    </dgm:pt>
    <dgm:pt modelId="{FD2FF8C8-28EF-7A40-87E8-DEF690773E25}" type="sibTrans" cxnId="{82CBC8E6-AF92-B14C-BABD-A974E3095D1F}">
      <dgm:prSet/>
      <dgm:spPr/>
      <dgm:t>
        <a:bodyPr/>
        <a:lstStyle/>
        <a:p>
          <a:endParaRPr lang="en-US"/>
        </a:p>
      </dgm:t>
    </dgm:pt>
    <dgm:pt modelId="{FC1D5A98-2546-B24C-B7E9-4613CFF600C5}">
      <dgm:prSet phldrT="[Text]" custT="1"/>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US" sz="1000" b="1" dirty="0">
              <a:solidFill>
                <a:schemeClr val="tx1"/>
              </a:solidFill>
            </a:rPr>
            <a:t>A positive slope indicates that as the values of "Events” increase, the values of "</a:t>
          </a:r>
          <a:r>
            <a:rPr lang="en-US" sz="1000" b="1" dirty="0" err="1">
              <a:solidFill>
                <a:schemeClr val="tx1"/>
              </a:solidFill>
            </a:rPr>
            <a:t>Riskfactor_scaled</a:t>
          </a:r>
          <a:r>
            <a:rPr lang="en-US" sz="1000" b="1" dirty="0">
              <a:solidFill>
                <a:schemeClr val="tx1"/>
              </a:solidFill>
            </a:rPr>
            <a:t>" also tend to increase.</a:t>
          </a:r>
          <a:endParaRPr lang="en-US" sz="1000" dirty="0">
            <a:solidFill>
              <a:schemeClr val="tx1"/>
            </a:solidFill>
          </a:endParaRPr>
        </a:p>
      </dgm:t>
    </dgm:pt>
    <dgm:pt modelId="{5801EB26-CA15-CF41-B979-15271288CFA5}" type="parTrans" cxnId="{2D0189FD-7DCC-954D-BDFE-85D1FEB94717}">
      <dgm:prSet/>
      <dgm:spPr/>
      <dgm:t>
        <a:bodyPr/>
        <a:lstStyle/>
        <a:p>
          <a:endParaRPr lang="en-US"/>
        </a:p>
      </dgm:t>
    </dgm:pt>
    <dgm:pt modelId="{306787F7-692E-854C-ADE9-B151F70713F1}" type="sibTrans" cxnId="{2D0189FD-7DCC-954D-BDFE-85D1FEB94717}">
      <dgm:prSet/>
      <dgm:spPr/>
      <dgm:t>
        <a:bodyPr/>
        <a:lstStyle/>
        <a:p>
          <a:endParaRPr lang="en-US"/>
        </a:p>
      </dgm:t>
    </dgm:pt>
    <dgm:pt modelId="{CFB305CC-C364-FB47-9A5F-EBC6B251A5C2}">
      <dgm:prSet phldrT="[Text]" phldr="1"/>
      <dgm:spPr/>
      <dgm:t>
        <a:bodyPr/>
        <a:lstStyle/>
        <a:p>
          <a:endParaRPr lang="en-US"/>
        </a:p>
      </dgm:t>
    </dgm:pt>
    <dgm:pt modelId="{62D2C1E4-68EC-8940-9BC1-CDA2B79B00DC}" type="parTrans" cxnId="{C9C9B226-CF23-384A-9A50-008C4A4A13A5}">
      <dgm:prSet/>
      <dgm:spPr/>
      <dgm:t>
        <a:bodyPr/>
        <a:lstStyle/>
        <a:p>
          <a:endParaRPr lang="en-US"/>
        </a:p>
      </dgm:t>
    </dgm:pt>
    <dgm:pt modelId="{062B2BE0-72EB-B44E-BEB2-6E5923EFD72C}" type="sibTrans" cxnId="{C9C9B226-CF23-384A-9A50-008C4A4A13A5}">
      <dgm:prSet/>
      <dgm:spPr/>
      <dgm:t>
        <a:bodyPr/>
        <a:lstStyle/>
        <a:p>
          <a:endParaRPr lang="en-US"/>
        </a:p>
      </dgm:t>
    </dgm:pt>
    <dgm:pt modelId="{94FC6A9C-1745-1F48-8464-08B412881FB6}">
      <dgm:prSet phldrT="[Text]" phldr="1"/>
      <dgm:spPr/>
      <dgm:t>
        <a:bodyPr/>
        <a:lstStyle/>
        <a:p>
          <a:endParaRPr lang="en-US"/>
        </a:p>
      </dgm:t>
    </dgm:pt>
    <dgm:pt modelId="{8BE19B8B-AAB8-CC41-8D5E-38E888ABC5A4}" type="parTrans" cxnId="{3EC99CBB-8C04-234F-8612-884BBE1B54F0}">
      <dgm:prSet/>
      <dgm:spPr/>
      <dgm:t>
        <a:bodyPr/>
        <a:lstStyle/>
        <a:p>
          <a:endParaRPr lang="en-US"/>
        </a:p>
      </dgm:t>
    </dgm:pt>
    <dgm:pt modelId="{EF9BF566-BF42-4A4A-8DF8-8A128F5F3B92}" type="sibTrans" cxnId="{3EC99CBB-8C04-234F-8612-884BBE1B54F0}">
      <dgm:prSet/>
      <dgm:spPr/>
      <dgm:t>
        <a:bodyPr/>
        <a:lstStyle/>
        <a:p>
          <a:endParaRPr lang="en-US"/>
        </a:p>
      </dgm:t>
    </dgm:pt>
    <dgm:pt modelId="{D4B564A9-32E3-3040-A77D-810B0F323A36}" type="pres">
      <dgm:prSet presAssocID="{466B1A63-3303-2248-A657-2946E49D1F56}" presName="linearFlow" presStyleCnt="0">
        <dgm:presLayoutVars>
          <dgm:dir/>
          <dgm:animLvl val="lvl"/>
          <dgm:resizeHandles/>
        </dgm:presLayoutVars>
      </dgm:prSet>
      <dgm:spPr/>
    </dgm:pt>
    <dgm:pt modelId="{95131AD9-F34D-AC47-9AA1-168802F1D1DB}" type="pres">
      <dgm:prSet presAssocID="{94FC6A9C-1745-1F48-8464-08B412881FB6}" presName="compositeNode" presStyleCnt="0">
        <dgm:presLayoutVars>
          <dgm:bulletEnabled val="1"/>
        </dgm:presLayoutVars>
      </dgm:prSet>
      <dgm:spPr/>
    </dgm:pt>
    <dgm:pt modelId="{CCB83837-239E-BC4A-B989-23BC234D5197}" type="pres">
      <dgm:prSet presAssocID="{94FC6A9C-1745-1F48-8464-08B412881FB6}" presName="image" presStyleLbl="fgImgPlace1" presStyleIdx="0" presStyleCnt="3"/>
      <dgm:spPr/>
    </dgm:pt>
    <dgm:pt modelId="{F1FCDC87-03B4-434F-B109-140C47BAC522}" type="pres">
      <dgm:prSet presAssocID="{94FC6A9C-1745-1F48-8464-08B412881FB6}" presName="childNode" presStyleLbl="node1" presStyleIdx="0" presStyleCnt="3" custLinFactNeighborX="-19600" custLinFactNeighborY="4012">
        <dgm:presLayoutVars>
          <dgm:bulletEnabled val="1"/>
        </dgm:presLayoutVars>
      </dgm:prSet>
      <dgm:spPr/>
    </dgm:pt>
    <dgm:pt modelId="{51BC2818-A43F-7546-ACFC-F8EF2ACA2FED}" type="pres">
      <dgm:prSet presAssocID="{94FC6A9C-1745-1F48-8464-08B412881FB6}" presName="parentNode" presStyleLbl="revTx" presStyleIdx="0" presStyleCnt="3" custFlipHor="1" custScaleY="116046" custLinFactNeighborX="2369" custLinFactNeighborY="534">
        <dgm:presLayoutVars>
          <dgm:chMax val="0"/>
          <dgm:bulletEnabled val="1"/>
        </dgm:presLayoutVars>
      </dgm:prSet>
      <dgm:spPr/>
    </dgm:pt>
    <dgm:pt modelId="{9D87A03B-DCA5-B749-9B49-C1BB5B367D3B}" type="pres">
      <dgm:prSet presAssocID="{EF9BF566-BF42-4A4A-8DF8-8A128F5F3B92}" presName="sibTrans" presStyleCnt="0"/>
      <dgm:spPr/>
    </dgm:pt>
    <dgm:pt modelId="{2F4B52EA-6B68-F240-81CE-8FCFB3A55B74}" type="pres">
      <dgm:prSet presAssocID="{0E3F7901-0B3D-DE4F-8CCA-BE54634EFA04}" presName="compositeNode" presStyleCnt="0">
        <dgm:presLayoutVars>
          <dgm:bulletEnabled val="1"/>
        </dgm:presLayoutVars>
      </dgm:prSet>
      <dgm:spPr/>
    </dgm:pt>
    <dgm:pt modelId="{CB311EEA-C83E-4E48-ACC3-8496CEF6F8E0}" type="pres">
      <dgm:prSet presAssocID="{0E3F7901-0B3D-DE4F-8CCA-BE54634EFA04}" presName="image" presStyleLbl="fgImgPlace1" presStyleIdx="1" presStyleCnt="3"/>
      <dgm:spPr/>
    </dgm:pt>
    <dgm:pt modelId="{B6DD689C-95E8-4348-8450-F0DB6562999E}" type="pres">
      <dgm:prSet presAssocID="{0E3F7901-0B3D-DE4F-8CCA-BE54634EFA04}" presName="childNode" presStyleLbl="node1" presStyleIdx="1" presStyleCnt="3" custLinFactNeighborX="-19155" custLinFactNeighborY="4012">
        <dgm:presLayoutVars>
          <dgm:bulletEnabled val="1"/>
        </dgm:presLayoutVars>
      </dgm:prSet>
      <dgm:spPr/>
    </dgm:pt>
    <dgm:pt modelId="{BB9C87EC-3AD0-1D4E-B4CF-FE77FF4EC8C5}" type="pres">
      <dgm:prSet presAssocID="{0E3F7901-0B3D-DE4F-8CCA-BE54634EFA04}" presName="parentNode" presStyleLbl="revTx" presStyleIdx="1" presStyleCnt="3">
        <dgm:presLayoutVars>
          <dgm:chMax val="0"/>
          <dgm:bulletEnabled val="1"/>
        </dgm:presLayoutVars>
      </dgm:prSet>
      <dgm:spPr/>
    </dgm:pt>
    <dgm:pt modelId="{424D002B-C11A-CB4E-A839-12265C96B2F7}" type="pres">
      <dgm:prSet presAssocID="{3BAD7ECE-29B8-2C42-A30F-4B1EB11FDF96}" presName="sibTrans" presStyleCnt="0"/>
      <dgm:spPr/>
    </dgm:pt>
    <dgm:pt modelId="{BB15237C-8250-8A4C-8E73-5C79E86555C1}" type="pres">
      <dgm:prSet presAssocID="{CFB305CC-C364-FB47-9A5F-EBC6B251A5C2}" presName="compositeNode" presStyleCnt="0">
        <dgm:presLayoutVars>
          <dgm:bulletEnabled val="1"/>
        </dgm:presLayoutVars>
      </dgm:prSet>
      <dgm:spPr/>
    </dgm:pt>
    <dgm:pt modelId="{E3DB56CB-8DEB-AD4C-A3F9-51F4BF02335A}" type="pres">
      <dgm:prSet presAssocID="{CFB305CC-C364-FB47-9A5F-EBC6B251A5C2}" presName="image" presStyleLbl="fgImgPlace1" presStyleIdx="2" presStyleCnt="3"/>
      <dgm:spPr/>
    </dgm:pt>
    <dgm:pt modelId="{8172275A-B7C9-D047-938B-6CAC715F99C1}" type="pres">
      <dgm:prSet presAssocID="{CFB305CC-C364-FB47-9A5F-EBC6B251A5C2}" presName="childNode" presStyleLbl="node1" presStyleIdx="2" presStyleCnt="3" custLinFactNeighborX="-19791" custLinFactNeighborY="4012">
        <dgm:presLayoutVars>
          <dgm:bulletEnabled val="1"/>
        </dgm:presLayoutVars>
      </dgm:prSet>
      <dgm:spPr/>
    </dgm:pt>
    <dgm:pt modelId="{BB52D3D9-9E3D-FF47-B1E4-4578FB9FDB66}" type="pres">
      <dgm:prSet presAssocID="{CFB305CC-C364-FB47-9A5F-EBC6B251A5C2}" presName="parentNode" presStyleLbl="revTx" presStyleIdx="2" presStyleCnt="3">
        <dgm:presLayoutVars>
          <dgm:chMax val="0"/>
          <dgm:bulletEnabled val="1"/>
        </dgm:presLayoutVars>
      </dgm:prSet>
      <dgm:spPr/>
    </dgm:pt>
  </dgm:ptLst>
  <dgm:cxnLst>
    <dgm:cxn modelId="{6DF0FD15-2C48-B94F-AD7A-4D49BA5CD2C6}" srcId="{466B1A63-3303-2248-A657-2946E49D1F56}" destId="{0E3F7901-0B3D-DE4F-8CCA-BE54634EFA04}" srcOrd="1" destOrd="0" parTransId="{4E36B698-A44C-474A-A0F1-1AE3927F59EA}" sibTransId="{3BAD7ECE-29B8-2C42-A30F-4B1EB11FDF96}"/>
    <dgm:cxn modelId="{43481916-5A78-A747-81DE-2F55E9BA6648}" srcId="{94FC6A9C-1745-1F48-8464-08B412881FB6}" destId="{4986C147-61B9-A24C-8B1A-D481201047AE}" srcOrd="0" destOrd="0" parTransId="{761BED2D-3031-DB45-8C83-20C6018E7B6D}" sibTransId="{9A438417-9B6D-BC46-AA46-5AB86C43B980}"/>
    <dgm:cxn modelId="{FE656E1C-03A2-BB49-ADFF-590223BD8AA0}" type="presOf" srcId="{0E3F7901-0B3D-DE4F-8CCA-BE54634EFA04}" destId="{BB9C87EC-3AD0-1D4E-B4CF-FE77FF4EC8C5}" srcOrd="0" destOrd="0" presId="urn:microsoft.com/office/officeart/2005/8/layout/hList2"/>
    <dgm:cxn modelId="{56FD8526-67A8-234A-80E5-26AB0D927F26}" type="presOf" srcId="{466B1A63-3303-2248-A657-2946E49D1F56}" destId="{D4B564A9-32E3-3040-A77D-810B0F323A36}" srcOrd="0" destOrd="0" presId="urn:microsoft.com/office/officeart/2005/8/layout/hList2"/>
    <dgm:cxn modelId="{C9C9B226-CF23-384A-9A50-008C4A4A13A5}" srcId="{466B1A63-3303-2248-A657-2946E49D1F56}" destId="{CFB305CC-C364-FB47-9A5F-EBC6B251A5C2}" srcOrd="2" destOrd="0" parTransId="{62D2C1E4-68EC-8940-9BC1-CDA2B79B00DC}" sibTransId="{062B2BE0-72EB-B44E-BEB2-6E5923EFD72C}"/>
    <dgm:cxn modelId="{FB16E679-6E04-2748-A61E-2CB87DDCF6ED}" type="presOf" srcId="{FC1D5A98-2546-B24C-B7E9-4613CFF600C5}" destId="{8172275A-B7C9-D047-938B-6CAC715F99C1}" srcOrd="0" destOrd="0" presId="urn:microsoft.com/office/officeart/2005/8/layout/hList2"/>
    <dgm:cxn modelId="{CA0492BB-4F1E-D742-A2E6-0A592CEE36C5}" type="presOf" srcId="{4986C147-61B9-A24C-8B1A-D481201047AE}" destId="{F1FCDC87-03B4-434F-B109-140C47BAC522}" srcOrd="0" destOrd="0" presId="urn:microsoft.com/office/officeart/2005/8/layout/hList2"/>
    <dgm:cxn modelId="{3EC99CBB-8C04-234F-8612-884BBE1B54F0}" srcId="{466B1A63-3303-2248-A657-2946E49D1F56}" destId="{94FC6A9C-1745-1F48-8464-08B412881FB6}" srcOrd="0" destOrd="0" parTransId="{8BE19B8B-AAB8-CC41-8D5E-38E888ABC5A4}" sibTransId="{EF9BF566-BF42-4A4A-8DF8-8A128F5F3B92}"/>
    <dgm:cxn modelId="{82CBC8E6-AF92-B14C-BABD-A974E3095D1F}" srcId="{0E3F7901-0B3D-DE4F-8CCA-BE54634EFA04}" destId="{82A8715A-FB5D-BD45-9F50-67BC0C1B406B}" srcOrd="0" destOrd="0" parTransId="{EC671F7E-6FC3-CD49-B4F7-26EE7740A1FD}" sibTransId="{FD2FF8C8-28EF-7A40-87E8-DEF690773E25}"/>
    <dgm:cxn modelId="{3649C1EE-C278-7D4F-BCCE-48F15D88B98B}" type="presOf" srcId="{82A8715A-FB5D-BD45-9F50-67BC0C1B406B}" destId="{B6DD689C-95E8-4348-8450-F0DB6562999E}" srcOrd="0" destOrd="0" presId="urn:microsoft.com/office/officeart/2005/8/layout/hList2"/>
    <dgm:cxn modelId="{CF0A6EF1-2182-F444-8BCA-4295681150C7}" type="presOf" srcId="{CFB305CC-C364-FB47-9A5F-EBC6B251A5C2}" destId="{BB52D3D9-9E3D-FF47-B1E4-4578FB9FDB66}" srcOrd="0" destOrd="0" presId="urn:microsoft.com/office/officeart/2005/8/layout/hList2"/>
    <dgm:cxn modelId="{2D0189FD-7DCC-954D-BDFE-85D1FEB94717}" srcId="{CFB305CC-C364-FB47-9A5F-EBC6B251A5C2}" destId="{FC1D5A98-2546-B24C-B7E9-4613CFF600C5}" srcOrd="0" destOrd="0" parTransId="{5801EB26-CA15-CF41-B979-15271288CFA5}" sibTransId="{306787F7-692E-854C-ADE9-B151F70713F1}"/>
    <dgm:cxn modelId="{847BE7FF-A211-CF40-846F-906339C449C3}" type="presOf" srcId="{94FC6A9C-1745-1F48-8464-08B412881FB6}" destId="{51BC2818-A43F-7546-ACFC-F8EF2ACA2FED}" srcOrd="0" destOrd="0" presId="urn:microsoft.com/office/officeart/2005/8/layout/hList2"/>
    <dgm:cxn modelId="{8E3DED9E-7A4C-A34A-B10A-28ABB624AB1D}" type="presParOf" srcId="{D4B564A9-32E3-3040-A77D-810B0F323A36}" destId="{95131AD9-F34D-AC47-9AA1-168802F1D1DB}" srcOrd="0" destOrd="0" presId="urn:microsoft.com/office/officeart/2005/8/layout/hList2"/>
    <dgm:cxn modelId="{A2CFA787-D824-744C-8386-1DC3586E3260}" type="presParOf" srcId="{95131AD9-F34D-AC47-9AA1-168802F1D1DB}" destId="{CCB83837-239E-BC4A-B989-23BC234D5197}" srcOrd="0" destOrd="0" presId="urn:microsoft.com/office/officeart/2005/8/layout/hList2"/>
    <dgm:cxn modelId="{8496A6E7-6643-E840-993D-9AF9F50E05BE}" type="presParOf" srcId="{95131AD9-F34D-AC47-9AA1-168802F1D1DB}" destId="{F1FCDC87-03B4-434F-B109-140C47BAC522}" srcOrd="1" destOrd="0" presId="urn:microsoft.com/office/officeart/2005/8/layout/hList2"/>
    <dgm:cxn modelId="{F16C3196-D1BD-4847-BCFB-1439325A4E84}" type="presParOf" srcId="{95131AD9-F34D-AC47-9AA1-168802F1D1DB}" destId="{51BC2818-A43F-7546-ACFC-F8EF2ACA2FED}" srcOrd="2" destOrd="0" presId="urn:microsoft.com/office/officeart/2005/8/layout/hList2"/>
    <dgm:cxn modelId="{66C77D0B-FF78-DC4D-9D90-F8451D5F7436}" type="presParOf" srcId="{D4B564A9-32E3-3040-A77D-810B0F323A36}" destId="{9D87A03B-DCA5-B749-9B49-C1BB5B367D3B}" srcOrd="1" destOrd="0" presId="urn:microsoft.com/office/officeart/2005/8/layout/hList2"/>
    <dgm:cxn modelId="{630E86AE-E144-6D48-A415-92FE4890D4DE}" type="presParOf" srcId="{D4B564A9-32E3-3040-A77D-810B0F323A36}" destId="{2F4B52EA-6B68-F240-81CE-8FCFB3A55B74}" srcOrd="2" destOrd="0" presId="urn:microsoft.com/office/officeart/2005/8/layout/hList2"/>
    <dgm:cxn modelId="{CE7DCFA5-37FB-1C4D-88B8-C0BD34F42602}" type="presParOf" srcId="{2F4B52EA-6B68-F240-81CE-8FCFB3A55B74}" destId="{CB311EEA-C83E-4E48-ACC3-8496CEF6F8E0}" srcOrd="0" destOrd="0" presId="urn:microsoft.com/office/officeart/2005/8/layout/hList2"/>
    <dgm:cxn modelId="{94DD6EA1-E259-7943-9F3E-1B930A7AD573}" type="presParOf" srcId="{2F4B52EA-6B68-F240-81CE-8FCFB3A55B74}" destId="{B6DD689C-95E8-4348-8450-F0DB6562999E}" srcOrd="1" destOrd="0" presId="urn:microsoft.com/office/officeart/2005/8/layout/hList2"/>
    <dgm:cxn modelId="{8E90D5C2-E951-F54F-9027-FCD0E1D4FF50}" type="presParOf" srcId="{2F4B52EA-6B68-F240-81CE-8FCFB3A55B74}" destId="{BB9C87EC-3AD0-1D4E-B4CF-FE77FF4EC8C5}" srcOrd="2" destOrd="0" presId="urn:microsoft.com/office/officeart/2005/8/layout/hList2"/>
    <dgm:cxn modelId="{F36890DA-8DED-2E43-BF23-313F48E882BC}" type="presParOf" srcId="{D4B564A9-32E3-3040-A77D-810B0F323A36}" destId="{424D002B-C11A-CB4E-A839-12265C96B2F7}" srcOrd="3" destOrd="0" presId="urn:microsoft.com/office/officeart/2005/8/layout/hList2"/>
    <dgm:cxn modelId="{E944D543-7CE4-6F4E-8904-F5B0C52C0447}" type="presParOf" srcId="{D4B564A9-32E3-3040-A77D-810B0F323A36}" destId="{BB15237C-8250-8A4C-8E73-5C79E86555C1}" srcOrd="4" destOrd="0" presId="urn:microsoft.com/office/officeart/2005/8/layout/hList2"/>
    <dgm:cxn modelId="{4225CADA-F02B-6D4F-8C2A-954A6690A196}" type="presParOf" srcId="{BB15237C-8250-8A4C-8E73-5C79E86555C1}" destId="{E3DB56CB-8DEB-AD4C-A3F9-51F4BF02335A}" srcOrd="0" destOrd="0" presId="urn:microsoft.com/office/officeart/2005/8/layout/hList2"/>
    <dgm:cxn modelId="{A7CF2AAE-D17F-784E-B3B9-0D5B55F73E10}" type="presParOf" srcId="{BB15237C-8250-8A4C-8E73-5C79E86555C1}" destId="{8172275A-B7C9-D047-938B-6CAC715F99C1}" srcOrd="1" destOrd="0" presId="urn:microsoft.com/office/officeart/2005/8/layout/hList2"/>
    <dgm:cxn modelId="{B3F20B05-3682-404B-ABA4-11164B821A8F}" type="presParOf" srcId="{BB15237C-8250-8A4C-8E73-5C79E86555C1}" destId="{BB52D3D9-9E3D-FF47-B1E4-4578FB9FDB66}" srcOrd="2" destOrd="0" presId="urn:microsoft.com/office/officeart/2005/8/layout/h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00E1C35-BF6A-0A40-A6E5-75E4009A8256}" type="doc">
      <dgm:prSet loTypeId="urn:microsoft.com/office/officeart/2005/8/layout/target3" loCatId="relationship" qsTypeId="urn:microsoft.com/office/officeart/2005/8/quickstyle/simple1" qsCatId="simple" csTypeId="urn:microsoft.com/office/officeart/2005/8/colors/accent1_2" csCatId="accent1"/>
      <dgm:spPr/>
      <dgm:t>
        <a:bodyPr/>
        <a:lstStyle/>
        <a:p>
          <a:endParaRPr lang="en-US"/>
        </a:p>
      </dgm:t>
    </dgm:pt>
    <dgm:pt modelId="{3410DDAA-87C0-414A-ACC6-6017B9932B19}">
      <dgm:prSet/>
      <dgm:spPr/>
      <dgm:t>
        <a:bodyPr/>
        <a:lstStyle/>
        <a:p>
          <a:r>
            <a:rPr lang="en-US" i="1" baseline="0"/>
            <a:t>R integration for MAC:</a:t>
          </a:r>
          <a:endParaRPr lang="en-US"/>
        </a:p>
      </dgm:t>
    </dgm:pt>
    <dgm:pt modelId="{234BB6E1-66E0-1D47-895E-D98134BC86AD}" type="parTrans" cxnId="{15020C97-AD06-3F42-9A09-F0D0986989B4}">
      <dgm:prSet/>
      <dgm:spPr/>
      <dgm:t>
        <a:bodyPr/>
        <a:lstStyle/>
        <a:p>
          <a:endParaRPr lang="en-US"/>
        </a:p>
      </dgm:t>
    </dgm:pt>
    <dgm:pt modelId="{FCA252DF-7D08-3D4C-A0BF-880F4BD90063}" type="sibTrans" cxnId="{15020C97-AD06-3F42-9A09-F0D0986989B4}">
      <dgm:prSet/>
      <dgm:spPr/>
      <dgm:t>
        <a:bodyPr/>
        <a:lstStyle/>
        <a:p>
          <a:endParaRPr lang="en-US"/>
        </a:p>
      </dgm:t>
    </dgm:pt>
    <dgm:pt modelId="{F495C120-3E0B-0A4B-A2D4-5495A83FC733}">
      <dgm:prSet/>
      <dgm:spPr/>
      <dgm:t>
        <a:bodyPr/>
        <a:lstStyle/>
        <a:p>
          <a:r>
            <a:rPr lang="en-US" i="0" baseline="0">
              <a:solidFill>
                <a:schemeClr val="tx2"/>
              </a:solidFill>
            </a:rPr>
            <a:t>Compatibility and Configuration</a:t>
          </a:r>
          <a:endParaRPr lang="en-US">
            <a:solidFill>
              <a:schemeClr val="tx2"/>
            </a:solidFill>
          </a:endParaRPr>
        </a:p>
      </dgm:t>
    </dgm:pt>
    <dgm:pt modelId="{E47EBABB-BC64-5C49-876B-A836D3EBC4E6}" type="parTrans" cxnId="{79824F40-8C5F-CC4D-A578-C1B81091785F}">
      <dgm:prSet/>
      <dgm:spPr/>
      <dgm:t>
        <a:bodyPr/>
        <a:lstStyle/>
        <a:p>
          <a:endParaRPr lang="en-US"/>
        </a:p>
      </dgm:t>
    </dgm:pt>
    <dgm:pt modelId="{76CD3D4C-504E-DC40-9799-476E05D1C82F}" type="sibTrans" cxnId="{79824F40-8C5F-CC4D-A578-C1B81091785F}">
      <dgm:prSet/>
      <dgm:spPr/>
      <dgm:t>
        <a:bodyPr/>
        <a:lstStyle/>
        <a:p>
          <a:endParaRPr lang="en-US"/>
        </a:p>
      </dgm:t>
    </dgm:pt>
    <dgm:pt modelId="{78D6250E-C546-0C40-80C7-0143487E8218}">
      <dgm:prSet/>
      <dgm:spPr/>
      <dgm:t>
        <a:bodyPr/>
        <a:lstStyle/>
        <a:p>
          <a:r>
            <a:rPr lang="en-US" i="0" baseline="0">
              <a:solidFill>
                <a:schemeClr val="tx2"/>
              </a:solidFill>
            </a:rPr>
            <a:t>R Package Management</a:t>
          </a:r>
          <a:endParaRPr lang="en-US">
            <a:solidFill>
              <a:schemeClr val="tx2"/>
            </a:solidFill>
          </a:endParaRPr>
        </a:p>
      </dgm:t>
    </dgm:pt>
    <dgm:pt modelId="{B959AE56-7A66-AF4C-8A08-9314652C54AC}" type="parTrans" cxnId="{410875A1-5164-B247-B12E-F0E6E1F6FB1C}">
      <dgm:prSet/>
      <dgm:spPr/>
      <dgm:t>
        <a:bodyPr/>
        <a:lstStyle/>
        <a:p>
          <a:endParaRPr lang="en-US"/>
        </a:p>
      </dgm:t>
    </dgm:pt>
    <dgm:pt modelId="{86F64716-2C1F-694A-A2BA-9A5588C77A1F}" type="sibTrans" cxnId="{410875A1-5164-B247-B12E-F0E6E1F6FB1C}">
      <dgm:prSet/>
      <dgm:spPr/>
      <dgm:t>
        <a:bodyPr/>
        <a:lstStyle/>
        <a:p>
          <a:endParaRPr lang="en-US"/>
        </a:p>
      </dgm:t>
    </dgm:pt>
    <dgm:pt modelId="{AC028BB0-5293-074A-9D93-8EAEACDA3897}">
      <dgm:prSet/>
      <dgm:spPr/>
      <dgm:t>
        <a:bodyPr/>
        <a:lstStyle/>
        <a:p>
          <a:r>
            <a:rPr lang="en-US" i="0" baseline="0">
              <a:solidFill>
                <a:schemeClr val="tx2"/>
              </a:solidFill>
            </a:rPr>
            <a:t>Security and Permissions</a:t>
          </a:r>
          <a:endParaRPr lang="en-US">
            <a:solidFill>
              <a:schemeClr val="tx2"/>
            </a:solidFill>
          </a:endParaRPr>
        </a:p>
      </dgm:t>
    </dgm:pt>
    <dgm:pt modelId="{7EDDB9A7-18F5-B04F-85B5-ACEE24EF8832}" type="parTrans" cxnId="{368B24CE-D0C3-0B4D-9FF5-708B4446C20B}">
      <dgm:prSet/>
      <dgm:spPr/>
      <dgm:t>
        <a:bodyPr/>
        <a:lstStyle/>
        <a:p>
          <a:endParaRPr lang="en-US"/>
        </a:p>
      </dgm:t>
    </dgm:pt>
    <dgm:pt modelId="{8F1F6F99-6B4F-5044-A886-2DD57152EF0B}" type="sibTrans" cxnId="{368B24CE-D0C3-0B4D-9FF5-708B4446C20B}">
      <dgm:prSet/>
      <dgm:spPr/>
      <dgm:t>
        <a:bodyPr/>
        <a:lstStyle/>
        <a:p>
          <a:endParaRPr lang="en-US"/>
        </a:p>
      </dgm:t>
    </dgm:pt>
    <dgm:pt modelId="{F689472C-C8A6-4C49-B488-1F2C8C4A45FD}">
      <dgm:prSet/>
      <dgm:spPr/>
      <dgm:t>
        <a:bodyPr/>
        <a:lstStyle/>
        <a:p>
          <a:r>
            <a:rPr lang="en-US" i="1" baseline="0"/>
            <a:t>Dimension selection for the linear model:</a:t>
          </a:r>
          <a:endParaRPr lang="en-US"/>
        </a:p>
      </dgm:t>
    </dgm:pt>
    <dgm:pt modelId="{8656DAAC-BBFC-2044-98BF-B1891EC4D545}" type="parTrans" cxnId="{AE7CD75B-380E-044C-9544-F8FF888EE9F5}">
      <dgm:prSet/>
      <dgm:spPr/>
      <dgm:t>
        <a:bodyPr/>
        <a:lstStyle/>
        <a:p>
          <a:endParaRPr lang="en-US"/>
        </a:p>
      </dgm:t>
    </dgm:pt>
    <dgm:pt modelId="{DA23AE28-C3AB-6241-BD7A-C40D623D7FF6}" type="sibTrans" cxnId="{AE7CD75B-380E-044C-9544-F8FF888EE9F5}">
      <dgm:prSet/>
      <dgm:spPr/>
      <dgm:t>
        <a:bodyPr/>
        <a:lstStyle/>
        <a:p>
          <a:endParaRPr lang="en-US"/>
        </a:p>
      </dgm:t>
    </dgm:pt>
    <dgm:pt modelId="{C0ED8AD9-2651-6B46-872A-D4F5689CC362}">
      <dgm:prSet/>
      <dgm:spPr/>
      <dgm:t>
        <a:bodyPr/>
        <a:lstStyle/>
        <a:p>
          <a:r>
            <a:rPr lang="en-US" i="0" baseline="0">
              <a:solidFill>
                <a:schemeClr val="tx2"/>
              </a:solidFill>
            </a:rPr>
            <a:t>Domain Knowledge</a:t>
          </a:r>
          <a:endParaRPr lang="en-US">
            <a:solidFill>
              <a:schemeClr val="tx2"/>
            </a:solidFill>
          </a:endParaRPr>
        </a:p>
      </dgm:t>
    </dgm:pt>
    <dgm:pt modelId="{63437DDF-0B34-584F-BE20-D37F066EF478}" type="parTrans" cxnId="{A42AD97B-3E1F-624A-8305-6E76EE72714D}">
      <dgm:prSet/>
      <dgm:spPr/>
      <dgm:t>
        <a:bodyPr/>
        <a:lstStyle/>
        <a:p>
          <a:endParaRPr lang="en-US"/>
        </a:p>
      </dgm:t>
    </dgm:pt>
    <dgm:pt modelId="{EF62E668-62CF-9F4B-932A-6BC0605CB5BA}" type="sibTrans" cxnId="{A42AD97B-3E1F-624A-8305-6E76EE72714D}">
      <dgm:prSet/>
      <dgm:spPr/>
      <dgm:t>
        <a:bodyPr/>
        <a:lstStyle/>
        <a:p>
          <a:endParaRPr lang="en-US"/>
        </a:p>
      </dgm:t>
    </dgm:pt>
    <dgm:pt modelId="{C1350D16-2349-CC4F-97B3-133394E3BE70}">
      <dgm:prSet/>
      <dgm:spPr/>
      <dgm:t>
        <a:bodyPr/>
        <a:lstStyle/>
        <a:p>
          <a:r>
            <a:rPr lang="en-US" i="0" baseline="0">
              <a:solidFill>
                <a:schemeClr val="tx2"/>
              </a:solidFill>
            </a:rPr>
            <a:t>Multicollinearity</a:t>
          </a:r>
          <a:endParaRPr lang="en-US">
            <a:solidFill>
              <a:schemeClr val="tx2"/>
            </a:solidFill>
          </a:endParaRPr>
        </a:p>
      </dgm:t>
    </dgm:pt>
    <dgm:pt modelId="{454BC36E-6C6D-134A-92D5-FAFFBE625479}" type="parTrans" cxnId="{8DA32427-4D96-844B-B58E-2C1BFD445F9F}">
      <dgm:prSet/>
      <dgm:spPr/>
      <dgm:t>
        <a:bodyPr/>
        <a:lstStyle/>
        <a:p>
          <a:endParaRPr lang="en-US"/>
        </a:p>
      </dgm:t>
    </dgm:pt>
    <dgm:pt modelId="{2CA9BB42-138B-9740-8B70-C851A732A9F8}" type="sibTrans" cxnId="{8DA32427-4D96-844B-B58E-2C1BFD445F9F}">
      <dgm:prSet/>
      <dgm:spPr/>
      <dgm:t>
        <a:bodyPr/>
        <a:lstStyle/>
        <a:p>
          <a:endParaRPr lang="en-US"/>
        </a:p>
      </dgm:t>
    </dgm:pt>
    <dgm:pt modelId="{0EC4124A-C5E2-124E-8FCA-E60FA575653F}">
      <dgm:prSet/>
      <dgm:spPr/>
      <dgm:t>
        <a:bodyPr/>
        <a:lstStyle/>
        <a:p>
          <a:r>
            <a:rPr lang="en-US" i="0" baseline="0">
              <a:solidFill>
                <a:schemeClr val="tx2"/>
              </a:solidFill>
            </a:rPr>
            <a:t>Dimension Transformation</a:t>
          </a:r>
          <a:endParaRPr lang="en-US">
            <a:solidFill>
              <a:schemeClr val="tx2"/>
            </a:solidFill>
          </a:endParaRPr>
        </a:p>
      </dgm:t>
    </dgm:pt>
    <dgm:pt modelId="{EF055BA7-21FD-C14D-95DB-9F5E2943B95B}" type="parTrans" cxnId="{3817B809-6ADB-7141-BF34-31CDF93EDDC7}">
      <dgm:prSet/>
      <dgm:spPr/>
      <dgm:t>
        <a:bodyPr/>
        <a:lstStyle/>
        <a:p>
          <a:endParaRPr lang="en-US"/>
        </a:p>
      </dgm:t>
    </dgm:pt>
    <dgm:pt modelId="{ED619374-2789-1141-8EC6-CECAC4EE6833}" type="sibTrans" cxnId="{3817B809-6ADB-7141-BF34-31CDF93EDDC7}">
      <dgm:prSet/>
      <dgm:spPr/>
      <dgm:t>
        <a:bodyPr/>
        <a:lstStyle/>
        <a:p>
          <a:endParaRPr lang="en-US"/>
        </a:p>
      </dgm:t>
    </dgm:pt>
    <dgm:pt modelId="{A4D928B4-9A76-9C45-902C-3CD0BF9D8AAD}" type="pres">
      <dgm:prSet presAssocID="{000E1C35-BF6A-0A40-A6E5-75E4009A8256}" presName="Name0" presStyleCnt="0">
        <dgm:presLayoutVars>
          <dgm:chMax val="7"/>
          <dgm:dir/>
          <dgm:animLvl val="lvl"/>
          <dgm:resizeHandles val="exact"/>
        </dgm:presLayoutVars>
      </dgm:prSet>
      <dgm:spPr/>
    </dgm:pt>
    <dgm:pt modelId="{3807BA2B-F51B-CE4C-85CE-B43AC9AC1BA1}" type="pres">
      <dgm:prSet presAssocID="{3410DDAA-87C0-414A-ACC6-6017B9932B19}" presName="circle1" presStyleLbl="node1" presStyleIdx="0" presStyleCnt="2"/>
      <dgm:spPr/>
    </dgm:pt>
    <dgm:pt modelId="{88EE8138-B463-8942-BC67-65191B811F1B}" type="pres">
      <dgm:prSet presAssocID="{3410DDAA-87C0-414A-ACC6-6017B9932B19}" presName="space" presStyleCnt="0"/>
      <dgm:spPr/>
    </dgm:pt>
    <dgm:pt modelId="{1A9F7703-441B-5340-BD13-00525118DCC9}" type="pres">
      <dgm:prSet presAssocID="{3410DDAA-87C0-414A-ACC6-6017B9932B19}" presName="rect1" presStyleLbl="alignAcc1" presStyleIdx="0" presStyleCnt="2"/>
      <dgm:spPr/>
    </dgm:pt>
    <dgm:pt modelId="{650118C3-1F31-DF42-B787-7837CD35B623}" type="pres">
      <dgm:prSet presAssocID="{F689472C-C8A6-4C49-B488-1F2C8C4A45FD}" presName="vertSpace2" presStyleLbl="node1" presStyleIdx="0" presStyleCnt="2"/>
      <dgm:spPr/>
    </dgm:pt>
    <dgm:pt modelId="{5F05F6AE-EBDC-EF48-B7C8-C79ADDEB76FC}" type="pres">
      <dgm:prSet presAssocID="{F689472C-C8A6-4C49-B488-1F2C8C4A45FD}" presName="circle2" presStyleLbl="node1" presStyleIdx="1" presStyleCnt="2"/>
      <dgm:spPr/>
    </dgm:pt>
    <dgm:pt modelId="{9432B242-CC2D-D941-94DB-E980E74F4105}" type="pres">
      <dgm:prSet presAssocID="{F689472C-C8A6-4C49-B488-1F2C8C4A45FD}" presName="rect2" presStyleLbl="alignAcc1" presStyleIdx="1" presStyleCnt="2"/>
      <dgm:spPr/>
    </dgm:pt>
    <dgm:pt modelId="{AB148C45-7483-2D44-90CB-D23C826859C8}" type="pres">
      <dgm:prSet presAssocID="{3410DDAA-87C0-414A-ACC6-6017B9932B19}" presName="rect1ParTx" presStyleLbl="alignAcc1" presStyleIdx="1" presStyleCnt="2">
        <dgm:presLayoutVars>
          <dgm:chMax val="1"/>
          <dgm:bulletEnabled val="1"/>
        </dgm:presLayoutVars>
      </dgm:prSet>
      <dgm:spPr/>
    </dgm:pt>
    <dgm:pt modelId="{94E9B142-9910-C741-96AF-CF3CBF24009F}" type="pres">
      <dgm:prSet presAssocID="{3410DDAA-87C0-414A-ACC6-6017B9932B19}" presName="rect1ChTx" presStyleLbl="alignAcc1" presStyleIdx="1" presStyleCnt="2">
        <dgm:presLayoutVars>
          <dgm:bulletEnabled val="1"/>
        </dgm:presLayoutVars>
      </dgm:prSet>
      <dgm:spPr/>
    </dgm:pt>
    <dgm:pt modelId="{E72AE6CC-4CCC-C143-A345-B9835CB9A944}" type="pres">
      <dgm:prSet presAssocID="{F689472C-C8A6-4C49-B488-1F2C8C4A45FD}" presName="rect2ParTx" presStyleLbl="alignAcc1" presStyleIdx="1" presStyleCnt="2">
        <dgm:presLayoutVars>
          <dgm:chMax val="1"/>
          <dgm:bulletEnabled val="1"/>
        </dgm:presLayoutVars>
      </dgm:prSet>
      <dgm:spPr/>
    </dgm:pt>
    <dgm:pt modelId="{CA9CCD6D-1A8E-6A4D-B4AA-B7FED3D3FD49}" type="pres">
      <dgm:prSet presAssocID="{F689472C-C8A6-4C49-B488-1F2C8C4A45FD}" presName="rect2ChTx" presStyleLbl="alignAcc1" presStyleIdx="1" presStyleCnt="2">
        <dgm:presLayoutVars>
          <dgm:bulletEnabled val="1"/>
        </dgm:presLayoutVars>
      </dgm:prSet>
      <dgm:spPr/>
    </dgm:pt>
  </dgm:ptLst>
  <dgm:cxnLst>
    <dgm:cxn modelId="{2656A904-4476-7C4E-AD07-60E4BD8D38BE}" type="presOf" srcId="{C0ED8AD9-2651-6B46-872A-D4F5689CC362}" destId="{CA9CCD6D-1A8E-6A4D-B4AA-B7FED3D3FD49}" srcOrd="0" destOrd="0" presId="urn:microsoft.com/office/officeart/2005/8/layout/target3"/>
    <dgm:cxn modelId="{3817B809-6ADB-7141-BF34-31CDF93EDDC7}" srcId="{F689472C-C8A6-4C49-B488-1F2C8C4A45FD}" destId="{0EC4124A-C5E2-124E-8FCA-E60FA575653F}" srcOrd="2" destOrd="0" parTransId="{EF055BA7-21FD-C14D-95DB-9F5E2943B95B}" sibTransId="{ED619374-2789-1141-8EC6-CECAC4EE6833}"/>
    <dgm:cxn modelId="{8DA32427-4D96-844B-B58E-2C1BFD445F9F}" srcId="{F689472C-C8A6-4C49-B488-1F2C8C4A45FD}" destId="{C1350D16-2349-CC4F-97B3-133394E3BE70}" srcOrd="1" destOrd="0" parTransId="{454BC36E-6C6D-134A-92D5-FAFFBE625479}" sibTransId="{2CA9BB42-138B-9740-8B70-C851A732A9F8}"/>
    <dgm:cxn modelId="{E4F9752E-13F5-E048-B440-9CC49ABF0C43}" type="presOf" srcId="{3410DDAA-87C0-414A-ACC6-6017B9932B19}" destId="{1A9F7703-441B-5340-BD13-00525118DCC9}" srcOrd="0" destOrd="0" presId="urn:microsoft.com/office/officeart/2005/8/layout/target3"/>
    <dgm:cxn modelId="{118ED037-0EEA-7641-B36B-A6F430F9DAE6}" type="presOf" srcId="{F495C120-3E0B-0A4B-A2D4-5495A83FC733}" destId="{94E9B142-9910-C741-96AF-CF3CBF24009F}" srcOrd="0" destOrd="0" presId="urn:microsoft.com/office/officeart/2005/8/layout/target3"/>
    <dgm:cxn modelId="{79824F40-8C5F-CC4D-A578-C1B81091785F}" srcId="{3410DDAA-87C0-414A-ACC6-6017B9932B19}" destId="{F495C120-3E0B-0A4B-A2D4-5495A83FC733}" srcOrd="0" destOrd="0" parTransId="{E47EBABB-BC64-5C49-876B-A836D3EBC4E6}" sibTransId="{76CD3D4C-504E-DC40-9799-476E05D1C82F}"/>
    <dgm:cxn modelId="{94348F56-893E-E045-93D1-3AC63731C3B3}" type="presOf" srcId="{AC028BB0-5293-074A-9D93-8EAEACDA3897}" destId="{94E9B142-9910-C741-96AF-CF3CBF24009F}" srcOrd="0" destOrd="2" presId="urn:microsoft.com/office/officeart/2005/8/layout/target3"/>
    <dgm:cxn modelId="{9CF85C5B-C140-624D-8230-9E0203B86709}" type="presOf" srcId="{000E1C35-BF6A-0A40-A6E5-75E4009A8256}" destId="{A4D928B4-9A76-9C45-902C-3CD0BF9D8AAD}" srcOrd="0" destOrd="0" presId="urn:microsoft.com/office/officeart/2005/8/layout/target3"/>
    <dgm:cxn modelId="{AE7CD75B-380E-044C-9544-F8FF888EE9F5}" srcId="{000E1C35-BF6A-0A40-A6E5-75E4009A8256}" destId="{F689472C-C8A6-4C49-B488-1F2C8C4A45FD}" srcOrd="1" destOrd="0" parTransId="{8656DAAC-BBFC-2044-98BF-B1891EC4D545}" sibTransId="{DA23AE28-C3AB-6241-BD7A-C40D623D7FF6}"/>
    <dgm:cxn modelId="{09450078-A3C2-C941-9B7B-711F45CD629D}" type="presOf" srcId="{F689472C-C8A6-4C49-B488-1F2C8C4A45FD}" destId="{9432B242-CC2D-D941-94DB-E980E74F4105}" srcOrd="0" destOrd="0" presId="urn:microsoft.com/office/officeart/2005/8/layout/target3"/>
    <dgm:cxn modelId="{0BC30E7B-CFC8-2F41-A5EA-64767A5263C7}" type="presOf" srcId="{C1350D16-2349-CC4F-97B3-133394E3BE70}" destId="{CA9CCD6D-1A8E-6A4D-B4AA-B7FED3D3FD49}" srcOrd="0" destOrd="1" presId="urn:microsoft.com/office/officeart/2005/8/layout/target3"/>
    <dgm:cxn modelId="{A42AD97B-3E1F-624A-8305-6E76EE72714D}" srcId="{F689472C-C8A6-4C49-B488-1F2C8C4A45FD}" destId="{C0ED8AD9-2651-6B46-872A-D4F5689CC362}" srcOrd="0" destOrd="0" parTransId="{63437DDF-0B34-584F-BE20-D37F066EF478}" sibTransId="{EF62E668-62CF-9F4B-932A-6BC0605CB5BA}"/>
    <dgm:cxn modelId="{7624C383-CF1B-1649-A1A1-A754A8EFDF2E}" type="presOf" srcId="{3410DDAA-87C0-414A-ACC6-6017B9932B19}" destId="{AB148C45-7483-2D44-90CB-D23C826859C8}" srcOrd="1" destOrd="0" presId="urn:microsoft.com/office/officeart/2005/8/layout/target3"/>
    <dgm:cxn modelId="{15020C97-AD06-3F42-9A09-F0D0986989B4}" srcId="{000E1C35-BF6A-0A40-A6E5-75E4009A8256}" destId="{3410DDAA-87C0-414A-ACC6-6017B9932B19}" srcOrd="0" destOrd="0" parTransId="{234BB6E1-66E0-1D47-895E-D98134BC86AD}" sibTransId="{FCA252DF-7D08-3D4C-A0BF-880F4BD90063}"/>
    <dgm:cxn modelId="{410875A1-5164-B247-B12E-F0E6E1F6FB1C}" srcId="{3410DDAA-87C0-414A-ACC6-6017B9932B19}" destId="{78D6250E-C546-0C40-80C7-0143487E8218}" srcOrd="1" destOrd="0" parTransId="{B959AE56-7A66-AF4C-8A08-9314652C54AC}" sibTransId="{86F64716-2C1F-694A-A2BA-9A5588C77A1F}"/>
    <dgm:cxn modelId="{324122B7-5F2C-CB4F-89A8-C374A58C179F}" type="presOf" srcId="{F689472C-C8A6-4C49-B488-1F2C8C4A45FD}" destId="{E72AE6CC-4CCC-C143-A345-B9835CB9A944}" srcOrd="1" destOrd="0" presId="urn:microsoft.com/office/officeart/2005/8/layout/target3"/>
    <dgm:cxn modelId="{368B24CE-D0C3-0B4D-9FF5-708B4446C20B}" srcId="{3410DDAA-87C0-414A-ACC6-6017B9932B19}" destId="{AC028BB0-5293-074A-9D93-8EAEACDA3897}" srcOrd="2" destOrd="0" parTransId="{7EDDB9A7-18F5-B04F-85B5-ACEE24EF8832}" sibTransId="{8F1F6F99-6B4F-5044-A886-2DD57152EF0B}"/>
    <dgm:cxn modelId="{4383E6D6-83A9-DA47-A5AA-09F81C9A2850}" type="presOf" srcId="{0EC4124A-C5E2-124E-8FCA-E60FA575653F}" destId="{CA9CCD6D-1A8E-6A4D-B4AA-B7FED3D3FD49}" srcOrd="0" destOrd="2" presId="urn:microsoft.com/office/officeart/2005/8/layout/target3"/>
    <dgm:cxn modelId="{610349DD-B047-F247-B0FB-7876CD17B55E}" type="presOf" srcId="{78D6250E-C546-0C40-80C7-0143487E8218}" destId="{94E9B142-9910-C741-96AF-CF3CBF24009F}" srcOrd="0" destOrd="1" presId="urn:microsoft.com/office/officeart/2005/8/layout/target3"/>
    <dgm:cxn modelId="{E8D3041C-55F5-744A-9906-218E9530CAF7}" type="presParOf" srcId="{A4D928B4-9A76-9C45-902C-3CD0BF9D8AAD}" destId="{3807BA2B-F51B-CE4C-85CE-B43AC9AC1BA1}" srcOrd="0" destOrd="0" presId="urn:microsoft.com/office/officeart/2005/8/layout/target3"/>
    <dgm:cxn modelId="{341E87DF-1D4C-8A45-A163-BDAB1D0212D9}" type="presParOf" srcId="{A4D928B4-9A76-9C45-902C-3CD0BF9D8AAD}" destId="{88EE8138-B463-8942-BC67-65191B811F1B}" srcOrd="1" destOrd="0" presId="urn:microsoft.com/office/officeart/2005/8/layout/target3"/>
    <dgm:cxn modelId="{97D9AEE8-D115-AD45-883B-AB049AA1A4A1}" type="presParOf" srcId="{A4D928B4-9A76-9C45-902C-3CD0BF9D8AAD}" destId="{1A9F7703-441B-5340-BD13-00525118DCC9}" srcOrd="2" destOrd="0" presId="urn:microsoft.com/office/officeart/2005/8/layout/target3"/>
    <dgm:cxn modelId="{C1C701CB-7067-7A41-B4A5-C0EB96E1AF7E}" type="presParOf" srcId="{A4D928B4-9A76-9C45-902C-3CD0BF9D8AAD}" destId="{650118C3-1F31-DF42-B787-7837CD35B623}" srcOrd="3" destOrd="0" presId="urn:microsoft.com/office/officeart/2005/8/layout/target3"/>
    <dgm:cxn modelId="{49CBC4E6-C11A-5E41-94A8-7CF104DE2608}" type="presParOf" srcId="{A4D928B4-9A76-9C45-902C-3CD0BF9D8AAD}" destId="{5F05F6AE-EBDC-EF48-B7C8-C79ADDEB76FC}" srcOrd="4" destOrd="0" presId="urn:microsoft.com/office/officeart/2005/8/layout/target3"/>
    <dgm:cxn modelId="{56D66306-2D73-1A44-9E96-C13AC9344202}" type="presParOf" srcId="{A4D928B4-9A76-9C45-902C-3CD0BF9D8AAD}" destId="{9432B242-CC2D-D941-94DB-E980E74F4105}" srcOrd="5" destOrd="0" presId="urn:microsoft.com/office/officeart/2005/8/layout/target3"/>
    <dgm:cxn modelId="{55444CB4-03BD-B241-841D-7C812D3AFFFA}" type="presParOf" srcId="{A4D928B4-9A76-9C45-902C-3CD0BF9D8AAD}" destId="{AB148C45-7483-2D44-90CB-D23C826859C8}" srcOrd="6" destOrd="0" presId="urn:microsoft.com/office/officeart/2005/8/layout/target3"/>
    <dgm:cxn modelId="{5FB48F80-E0CC-D740-9950-A0D1692EBFC9}" type="presParOf" srcId="{A4D928B4-9A76-9C45-902C-3CD0BF9D8AAD}" destId="{94E9B142-9910-C741-96AF-CF3CBF24009F}" srcOrd="7" destOrd="0" presId="urn:microsoft.com/office/officeart/2005/8/layout/target3"/>
    <dgm:cxn modelId="{F6A8AC6F-4800-AB4E-8C40-B0095C677F9C}" type="presParOf" srcId="{A4D928B4-9A76-9C45-902C-3CD0BF9D8AAD}" destId="{E72AE6CC-4CCC-C143-A345-B9835CB9A944}" srcOrd="8" destOrd="0" presId="urn:microsoft.com/office/officeart/2005/8/layout/target3"/>
    <dgm:cxn modelId="{BB8CAF9F-B92E-F54E-AFB3-CEF9221F51FD}" type="presParOf" srcId="{A4D928B4-9A76-9C45-902C-3CD0BF9D8AAD}" destId="{CA9CCD6D-1A8E-6A4D-B4AA-B7FED3D3FD49}" srcOrd="9" destOrd="0" presId="urn:microsoft.com/office/officeart/2005/8/layout/targe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EE6989-4B06-4AE8-8D4E-AD01A70ABB20}">
      <dsp:nvSpPr>
        <dsp:cNvPr id="0" name=""/>
        <dsp:cNvSpPr/>
      </dsp:nvSpPr>
      <dsp:spPr>
        <a:xfrm>
          <a:off x="529677" y="43"/>
          <a:ext cx="1932442" cy="1159465"/>
        </a:xfrm>
        <a:prstGeom prst="roundRect">
          <a:avLst>
            <a:gd name="adj" fmla="val 10000"/>
          </a:avLst>
        </a:prstGeom>
        <a:gradFill rotWithShape="0">
          <a:gsLst>
            <a:gs pos="4700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latin typeface="Calibri"/>
              <a:ea typeface="맑은 고딕"/>
            </a:rPr>
            <a:t>Download Files</a:t>
          </a:r>
          <a:endParaRPr lang="en-US" sz="1700" kern="1200"/>
        </a:p>
      </dsp:txBody>
      <dsp:txXfrm>
        <a:off x="563637" y="34003"/>
        <a:ext cx="1864522" cy="1091545"/>
      </dsp:txXfrm>
    </dsp:sp>
    <dsp:sp modelId="{C27491DF-B918-49A8-A473-51F76DF8F0FC}">
      <dsp:nvSpPr>
        <dsp:cNvPr id="0" name=""/>
        <dsp:cNvSpPr/>
      </dsp:nvSpPr>
      <dsp:spPr>
        <a:xfrm>
          <a:off x="2632175" y="340153"/>
          <a:ext cx="409677" cy="479245"/>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632175" y="436002"/>
        <a:ext cx="286774" cy="287547"/>
      </dsp:txXfrm>
    </dsp:sp>
    <dsp:sp modelId="{A9D09B42-D57C-43ED-859A-F148E3BBBD1A}">
      <dsp:nvSpPr>
        <dsp:cNvPr id="0" name=""/>
        <dsp:cNvSpPr/>
      </dsp:nvSpPr>
      <dsp:spPr>
        <a:xfrm>
          <a:off x="3235097" y="43"/>
          <a:ext cx="1932442" cy="115946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latin typeface="Calibri"/>
              <a:ea typeface="맑은 고딕"/>
            </a:rPr>
            <a:t>Move files from Local server to VMware Local server</a:t>
          </a:r>
          <a:endParaRPr lang="en-US" sz="1700" kern="1200"/>
        </a:p>
      </dsp:txBody>
      <dsp:txXfrm>
        <a:off x="3269057" y="34003"/>
        <a:ext cx="1864522" cy="1091545"/>
      </dsp:txXfrm>
    </dsp:sp>
    <dsp:sp modelId="{6B479016-7FD3-454E-894F-6CF0B4F8B93F}">
      <dsp:nvSpPr>
        <dsp:cNvPr id="0" name=""/>
        <dsp:cNvSpPr/>
      </dsp:nvSpPr>
      <dsp:spPr>
        <a:xfrm>
          <a:off x="5337594" y="340153"/>
          <a:ext cx="409677" cy="479245"/>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5337594" y="436002"/>
        <a:ext cx="286774" cy="287547"/>
      </dsp:txXfrm>
    </dsp:sp>
    <dsp:sp modelId="{E421813A-7F9D-47AB-A444-47E6905055F4}">
      <dsp:nvSpPr>
        <dsp:cNvPr id="0" name=""/>
        <dsp:cNvSpPr/>
      </dsp:nvSpPr>
      <dsp:spPr>
        <a:xfrm>
          <a:off x="5940516" y="43"/>
          <a:ext cx="1932442" cy="115946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latin typeface="Calibri"/>
              <a:ea typeface="맑은 고딕"/>
            </a:rPr>
            <a:t>Move files from VMware Local to HDFS</a:t>
          </a:r>
          <a:endParaRPr lang="en-US" sz="1700" kern="1200"/>
        </a:p>
      </dsp:txBody>
      <dsp:txXfrm>
        <a:off x="5974476" y="34003"/>
        <a:ext cx="1864522" cy="1091545"/>
      </dsp:txXfrm>
    </dsp:sp>
    <dsp:sp modelId="{663DD512-E889-427D-9170-9FA04D84BC2C}">
      <dsp:nvSpPr>
        <dsp:cNvPr id="0" name=""/>
        <dsp:cNvSpPr/>
      </dsp:nvSpPr>
      <dsp:spPr>
        <a:xfrm rot="5400000">
          <a:off x="6701898" y="1294779"/>
          <a:ext cx="409677" cy="479245"/>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6762964" y="1329563"/>
        <a:ext cx="287547" cy="286774"/>
      </dsp:txXfrm>
    </dsp:sp>
    <dsp:sp modelId="{B51F4697-D3E3-473F-9DF4-177602F446A8}">
      <dsp:nvSpPr>
        <dsp:cNvPr id="0" name=""/>
        <dsp:cNvSpPr/>
      </dsp:nvSpPr>
      <dsp:spPr>
        <a:xfrm>
          <a:off x="5940516" y="1932485"/>
          <a:ext cx="1932442" cy="115946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latin typeface="Calibri"/>
              <a:ea typeface="맑은 고딕"/>
            </a:rPr>
            <a:t>Create tables and load data into the tables in Impala</a:t>
          </a:r>
        </a:p>
      </dsp:txBody>
      <dsp:txXfrm>
        <a:off x="5974476" y="1966445"/>
        <a:ext cx="1864522" cy="1091545"/>
      </dsp:txXfrm>
    </dsp:sp>
    <dsp:sp modelId="{FAE501F1-1A0A-4879-8468-8E36122C959F}">
      <dsp:nvSpPr>
        <dsp:cNvPr id="0" name=""/>
        <dsp:cNvSpPr/>
      </dsp:nvSpPr>
      <dsp:spPr>
        <a:xfrm rot="10800000">
          <a:off x="5360783" y="2272595"/>
          <a:ext cx="409677" cy="479245"/>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5483686" y="2368444"/>
        <a:ext cx="286774" cy="287547"/>
      </dsp:txXfrm>
    </dsp:sp>
    <dsp:sp modelId="{07B7EBDF-58A4-473C-9D3D-6765DAC25664}">
      <dsp:nvSpPr>
        <dsp:cNvPr id="0" name=""/>
        <dsp:cNvSpPr/>
      </dsp:nvSpPr>
      <dsp:spPr>
        <a:xfrm>
          <a:off x="3235097" y="1932485"/>
          <a:ext cx="1932442" cy="115946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latin typeface="Calibri"/>
              <a:ea typeface="맑은 고딕"/>
            </a:rPr>
            <a:t>Connect Impala and Tableau using Impala ODBC Driver</a:t>
          </a:r>
        </a:p>
      </dsp:txBody>
      <dsp:txXfrm>
        <a:off x="3269057" y="1966445"/>
        <a:ext cx="1864522" cy="1091545"/>
      </dsp:txXfrm>
    </dsp:sp>
    <dsp:sp modelId="{EE4A911D-AE33-45D7-A6A0-53121386A099}">
      <dsp:nvSpPr>
        <dsp:cNvPr id="0" name=""/>
        <dsp:cNvSpPr/>
      </dsp:nvSpPr>
      <dsp:spPr>
        <a:xfrm rot="10800000">
          <a:off x="2655364" y="2272595"/>
          <a:ext cx="409677" cy="479245"/>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2778267" y="2368444"/>
        <a:ext cx="286774" cy="287547"/>
      </dsp:txXfrm>
    </dsp:sp>
    <dsp:sp modelId="{28AB260E-AC08-4657-B3B9-03B81ABD5C2E}">
      <dsp:nvSpPr>
        <dsp:cNvPr id="0" name=""/>
        <dsp:cNvSpPr/>
      </dsp:nvSpPr>
      <dsp:spPr>
        <a:xfrm>
          <a:off x="529677" y="1932485"/>
          <a:ext cx="1932442" cy="115946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latin typeface="Calibri"/>
              <a:ea typeface="맑은 고딕"/>
            </a:rPr>
            <a:t> Integrate Tableau and R</a:t>
          </a:r>
        </a:p>
      </dsp:txBody>
      <dsp:txXfrm>
        <a:off x="563637" y="1966445"/>
        <a:ext cx="1864522" cy="1091545"/>
      </dsp:txXfrm>
    </dsp:sp>
    <dsp:sp modelId="{6DC36579-89FF-491C-A336-A72A9F363140}">
      <dsp:nvSpPr>
        <dsp:cNvPr id="0" name=""/>
        <dsp:cNvSpPr/>
      </dsp:nvSpPr>
      <dsp:spPr>
        <a:xfrm rot="5400000">
          <a:off x="1291060" y="3227222"/>
          <a:ext cx="409677" cy="479245"/>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1352126" y="3262006"/>
        <a:ext cx="287547" cy="286774"/>
      </dsp:txXfrm>
    </dsp:sp>
    <dsp:sp modelId="{3DD27A3C-C7A0-42FF-B15B-224F6829C883}">
      <dsp:nvSpPr>
        <dsp:cNvPr id="0" name=""/>
        <dsp:cNvSpPr/>
      </dsp:nvSpPr>
      <dsp:spPr>
        <a:xfrm>
          <a:off x="529677" y="3864928"/>
          <a:ext cx="1932442" cy="115946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latin typeface="Calibri"/>
              <a:ea typeface="맑은 고딕"/>
            </a:rPr>
            <a:t>Visualize the data using Tableau</a:t>
          </a:r>
          <a:endParaRPr lang="en-US" sz="1700" kern="1200"/>
        </a:p>
      </dsp:txBody>
      <dsp:txXfrm>
        <a:off x="563637" y="3898888"/>
        <a:ext cx="1864522" cy="1091545"/>
      </dsp:txXfrm>
    </dsp:sp>
    <dsp:sp modelId="{BCD3093D-E924-4A36-A97D-BA9BA70AECBA}">
      <dsp:nvSpPr>
        <dsp:cNvPr id="0" name=""/>
        <dsp:cNvSpPr/>
      </dsp:nvSpPr>
      <dsp:spPr>
        <a:xfrm>
          <a:off x="2632175" y="4205038"/>
          <a:ext cx="409677" cy="479245"/>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2632175" y="4300887"/>
        <a:ext cx="286774" cy="287547"/>
      </dsp:txXfrm>
    </dsp:sp>
    <dsp:sp modelId="{7A814A90-269A-4FEE-9098-E631107C9718}">
      <dsp:nvSpPr>
        <dsp:cNvPr id="0" name=""/>
        <dsp:cNvSpPr/>
      </dsp:nvSpPr>
      <dsp:spPr>
        <a:xfrm>
          <a:off x="3235097" y="3864928"/>
          <a:ext cx="1932442" cy="115946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b="1" kern="1200"/>
            <a:t>Build a predictive model using Tableau and R</a:t>
          </a:r>
        </a:p>
      </dsp:txBody>
      <dsp:txXfrm>
        <a:off x="3269057" y="3898888"/>
        <a:ext cx="1864522" cy="10915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BC2818-A43F-7546-ACFC-F8EF2ACA2FED}">
      <dsp:nvSpPr>
        <dsp:cNvPr id="0" name=""/>
        <dsp:cNvSpPr/>
      </dsp:nvSpPr>
      <dsp:spPr>
        <a:xfrm rot="5400000" flipH="1">
          <a:off x="-1066246" y="1298306"/>
          <a:ext cx="2417690" cy="2203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94308" bIns="0" numCol="1" spcCol="1270" anchor="t" anchorCtr="0">
          <a:noAutofit/>
        </a:bodyPr>
        <a:lstStyle/>
        <a:p>
          <a:pPr marL="0" lvl="0" indent="0" algn="r" defTabSz="666750">
            <a:lnSpc>
              <a:spcPct val="90000"/>
            </a:lnSpc>
            <a:spcBef>
              <a:spcPct val="0"/>
            </a:spcBef>
            <a:spcAft>
              <a:spcPct val="35000"/>
            </a:spcAft>
            <a:buNone/>
          </a:pPr>
          <a:endParaRPr lang="en-US" sz="1500" kern="1200"/>
        </a:p>
      </dsp:txBody>
      <dsp:txXfrm>
        <a:off x="-1066246" y="1298306"/>
        <a:ext cx="2417690" cy="220317"/>
      </dsp:txXfrm>
    </dsp:sp>
    <dsp:sp modelId="{F1FCDC87-03B4-434F-B109-140C47BAC522}">
      <dsp:nvSpPr>
        <dsp:cNvPr id="0" name=""/>
        <dsp:cNvSpPr/>
      </dsp:nvSpPr>
      <dsp:spPr>
        <a:xfrm>
          <a:off x="32444" y="439231"/>
          <a:ext cx="1097416" cy="2083389"/>
        </a:xfrm>
        <a:prstGeom prst="rect">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194308" rIns="71120" bIns="71120" numCol="1" spcCol="1270" anchor="t" anchorCtr="0">
          <a:noAutofit/>
        </a:bodyPr>
        <a:lstStyle/>
        <a:p>
          <a:pPr marL="57150" lvl="1" indent="-57150" algn="l" defTabSz="444500">
            <a:lnSpc>
              <a:spcPct val="90000"/>
            </a:lnSpc>
            <a:spcBef>
              <a:spcPct val="0"/>
            </a:spcBef>
            <a:spcAft>
              <a:spcPct val="15000"/>
            </a:spcAft>
            <a:buChar char="•"/>
          </a:pPr>
          <a:r>
            <a:rPr lang="en-US" sz="1000" b="1" kern="1200" dirty="0">
              <a:solidFill>
                <a:schemeClr val="tx1"/>
              </a:solidFill>
            </a:rPr>
            <a:t>The given code predicts the values of the dependent variable “</a:t>
          </a:r>
          <a:r>
            <a:rPr lang="en-US" sz="1000" b="1" kern="1200" dirty="0" err="1">
              <a:solidFill>
                <a:schemeClr val="tx1"/>
              </a:solidFill>
            </a:rPr>
            <a:t>Riskfactor_scaled</a:t>
          </a:r>
          <a:r>
            <a:rPr lang="en-US" sz="1000" b="1" kern="1200" dirty="0">
              <a:solidFill>
                <a:schemeClr val="tx1"/>
              </a:solidFill>
            </a:rPr>
            <a:t>" based on a linear regression model using the independent variable "Events".</a:t>
          </a:r>
          <a:endParaRPr lang="en-US" sz="1000" kern="1200" dirty="0">
            <a:solidFill>
              <a:schemeClr val="tx1"/>
            </a:solidFill>
          </a:endParaRPr>
        </a:p>
      </dsp:txBody>
      <dsp:txXfrm>
        <a:off x="32444" y="439231"/>
        <a:ext cx="1097416" cy="2083389"/>
      </dsp:txXfrm>
    </dsp:sp>
    <dsp:sp modelId="{CCB83837-239E-BC4A-B989-23BC234D5197}">
      <dsp:nvSpPr>
        <dsp:cNvPr id="0" name=""/>
        <dsp:cNvSpPr/>
      </dsp:nvSpPr>
      <dsp:spPr>
        <a:xfrm>
          <a:off x="27220" y="64826"/>
          <a:ext cx="440635" cy="440635"/>
        </a:xfrm>
        <a:prstGeom prst="rect">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B9C87EC-3AD0-1D4E-B4CF-FE77FF4EC8C5}">
      <dsp:nvSpPr>
        <dsp:cNvPr id="0" name=""/>
        <dsp:cNvSpPr/>
      </dsp:nvSpPr>
      <dsp:spPr>
        <a:xfrm rot="16200000">
          <a:off x="695597" y="1287181"/>
          <a:ext cx="2083389" cy="2203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94308" bIns="0" numCol="1" spcCol="1270" anchor="t" anchorCtr="0">
          <a:noAutofit/>
        </a:bodyPr>
        <a:lstStyle/>
        <a:p>
          <a:pPr marL="0" lvl="0" indent="0" algn="r" defTabSz="666750">
            <a:lnSpc>
              <a:spcPct val="90000"/>
            </a:lnSpc>
            <a:spcBef>
              <a:spcPct val="0"/>
            </a:spcBef>
            <a:spcAft>
              <a:spcPct val="35000"/>
            </a:spcAft>
            <a:buNone/>
          </a:pPr>
          <a:endParaRPr lang="en-US" sz="1500" kern="1200"/>
        </a:p>
      </dsp:txBody>
      <dsp:txXfrm>
        <a:off x="695597" y="1287181"/>
        <a:ext cx="2083389" cy="220317"/>
      </dsp:txXfrm>
    </dsp:sp>
    <dsp:sp modelId="{B6DD689C-95E8-4348-8450-F0DB6562999E}">
      <dsp:nvSpPr>
        <dsp:cNvPr id="0" name=""/>
        <dsp:cNvSpPr/>
      </dsp:nvSpPr>
      <dsp:spPr>
        <a:xfrm>
          <a:off x="1637240" y="439231"/>
          <a:ext cx="1097416" cy="2083389"/>
        </a:xfrm>
        <a:prstGeom prst="rect">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194308" rIns="71120" bIns="71120" numCol="1" spcCol="1270" anchor="t" anchorCtr="0">
          <a:noAutofit/>
        </a:bodyPr>
        <a:lstStyle/>
        <a:p>
          <a:pPr marL="57150" lvl="1" indent="-57150" algn="l" defTabSz="444500">
            <a:lnSpc>
              <a:spcPct val="90000"/>
            </a:lnSpc>
            <a:spcBef>
              <a:spcPct val="0"/>
            </a:spcBef>
            <a:spcAft>
              <a:spcPct val="15000"/>
            </a:spcAft>
            <a:buChar char="•"/>
          </a:pPr>
          <a:r>
            <a:rPr lang="en-US" sz="1000" b="1" kern="1200" dirty="0">
              <a:solidFill>
                <a:schemeClr val="tx1"/>
              </a:solidFill>
            </a:rPr>
            <a:t>The values of "</a:t>
          </a:r>
          <a:r>
            <a:rPr lang="en-US" sz="1000" b="1" kern="1200" dirty="0" err="1">
              <a:solidFill>
                <a:schemeClr val="tx1"/>
              </a:solidFill>
            </a:rPr>
            <a:t>Riskfactor_scaled</a:t>
          </a:r>
          <a:r>
            <a:rPr lang="en-US" sz="1000" b="1" kern="1200" dirty="0">
              <a:solidFill>
                <a:schemeClr val="tx1"/>
              </a:solidFill>
            </a:rPr>
            <a:t>" can be reasonably estimated using a straight line that best fits the data points based on the values of "Events.”</a:t>
          </a:r>
          <a:endParaRPr lang="en-US" sz="1000" kern="1200" dirty="0">
            <a:solidFill>
              <a:schemeClr val="tx1"/>
            </a:solidFill>
          </a:endParaRPr>
        </a:p>
      </dsp:txBody>
      <dsp:txXfrm>
        <a:off x="1637240" y="439231"/>
        <a:ext cx="1097416" cy="2083389"/>
      </dsp:txXfrm>
    </dsp:sp>
    <dsp:sp modelId="{CB311EEA-C83E-4E48-ACC3-8496CEF6F8E0}">
      <dsp:nvSpPr>
        <dsp:cNvPr id="0" name=""/>
        <dsp:cNvSpPr/>
      </dsp:nvSpPr>
      <dsp:spPr>
        <a:xfrm>
          <a:off x="1627132" y="64826"/>
          <a:ext cx="440635" cy="440635"/>
        </a:xfrm>
        <a:prstGeom prst="rect">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B52D3D9-9E3D-FF47-B1E4-4578FB9FDB66}">
      <dsp:nvSpPr>
        <dsp:cNvPr id="0" name=""/>
        <dsp:cNvSpPr/>
      </dsp:nvSpPr>
      <dsp:spPr>
        <a:xfrm rot="16200000">
          <a:off x="2295509" y="1287181"/>
          <a:ext cx="2083389" cy="2203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94308" bIns="0" numCol="1" spcCol="1270" anchor="t" anchorCtr="0">
          <a:noAutofit/>
        </a:bodyPr>
        <a:lstStyle/>
        <a:p>
          <a:pPr marL="0" lvl="0" indent="0" algn="r" defTabSz="666750">
            <a:lnSpc>
              <a:spcPct val="90000"/>
            </a:lnSpc>
            <a:spcBef>
              <a:spcPct val="0"/>
            </a:spcBef>
            <a:spcAft>
              <a:spcPct val="35000"/>
            </a:spcAft>
            <a:buNone/>
          </a:pPr>
          <a:endParaRPr lang="en-US" sz="1500" kern="1200"/>
        </a:p>
      </dsp:txBody>
      <dsp:txXfrm>
        <a:off x="2295509" y="1287181"/>
        <a:ext cx="2083389" cy="220317"/>
      </dsp:txXfrm>
    </dsp:sp>
    <dsp:sp modelId="{8172275A-B7C9-D047-938B-6CAC715F99C1}">
      <dsp:nvSpPr>
        <dsp:cNvPr id="0" name=""/>
        <dsp:cNvSpPr/>
      </dsp:nvSpPr>
      <dsp:spPr>
        <a:xfrm>
          <a:off x="3230173" y="439231"/>
          <a:ext cx="1097416" cy="2083389"/>
        </a:xfrm>
        <a:prstGeom prst="rect">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194308" rIns="71120" bIns="71120" numCol="1" spcCol="1270" anchor="t" anchorCtr="0">
          <a:noAutofit/>
        </a:bodyPr>
        <a:lstStyle/>
        <a:p>
          <a:pPr marL="57150" lvl="1" indent="-57150" algn="l" defTabSz="444500">
            <a:lnSpc>
              <a:spcPct val="90000"/>
            </a:lnSpc>
            <a:spcBef>
              <a:spcPct val="0"/>
            </a:spcBef>
            <a:spcAft>
              <a:spcPct val="15000"/>
            </a:spcAft>
            <a:buChar char="•"/>
          </a:pPr>
          <a:r>
            <a:rPr lang="en-US" sz="1000" b="1" kern="1200" dirty="0">
              <a:solidFill>
                <a:schemeClr val="tx1"/>
              </a:solidFill>
            </a:rPr>
            <a:t>A positive slope indicates that as the values of "Events” increase, the values of "</a:t>
          </a:r>
          <a:r>
            <a:rPr lang="en-US" sz="1000" b="1" kern="1200" dirty="0" err="1">
              <a:solidFill>
                <a:schemeClr val="tx1"/>
              </a:solidFill>
            </a:rPr>
            <a:t>Riskfactor_scaled</a:t>
          </a:r>
          <a:r>
            <a:rPr lang="en-US" sz="1000" b="1" kern="1200" dirty="0">
              <a:solidFill>
                <a:schemeClr val="tx1"/>
              </a:solidFill>
            </a:rPr>
            <a:t>" also tend to increase.</a:t>
          </a:r>
          <a:endParaRPr lang="en-US" sz="1000" kern="1200" dirty="0">
            <a:solidFill>
              <a:schemeClr val="tx1"/>
            </a:solidFill>
          </a:endParaRPr>
        </a:p>
      </dsp:txBody>
      <dsp:txXfrm>
        <a:off x="3230173" y="439231"/>
        <a:ext cx="1097416" cy="2083389"/>
      </dsp:txXfrm>
    </dsp:sp>
    <dsp:sp modelId="{E3DB56CB-8DEB-AD4C-A3F9-51F4BF02335A}">
      <dsp:nvSpPr>
        <dsp:cNvPr id="0" name=""/>
        <dsp:cNvSpPr/>
      </dsp:nvSpPr>
      <dsp:spPr>
        <a:xfrm>
          <a:off x="3227045" y="64826"/>
          <a:ext cx="440635" cy="440635"/>
        </a:xfrm>
        <a:prstGeom prst="rect">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07BA2B-F51B-CE4C-85CE-B43AC9AC1BA1}">
      <dsp:nvSpPr>
        <dsp:cNvPr id="0" name=""/>
        <dsp:cNvSpPr/>
      </dsp:nvSpPr>
      <dsp:spPr>
        <a:xfrm>
          <a:off x="0" y="0"/>
          <a:ext cx="5025702" cy="5025702"/>
        </a:xfrm>
        <a:prstGeom prst="pie">
          <a:avLst>
            <a:gd name="adj1" fmla="val 54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A9F7703-441B-5340-BD13-00525118DCC9}">
      <dsp:nvSpPr>
        <dsp:cNvPr id="0" name=""/>
        <dsp:cNvSpPr/>
      </dsp:nvSpPr>
      <dsp:spPr>
        <a:xfrm>
          <a:off x="2512851" y="0"/>
          <a:ext cx="5889674" cy="5025702"/>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i="1" kern="1200" baseline="0"/>
            <a:t>R integration for MAC:</a:t>
          </a:r>
          <a:endParaRPr lang="en-US" sz="3700" kern="1200"/>
        </a:p>
      </dsp:txBody>
      <dsp:txXfrm>
        <a:off x="2512851" y="0"/>
        <a:ext cx="2944837" cy="2387208"/>
      </dsp:txXfrm>
    </dsp:sp>
    <dsp:sp modelId="{5F05F6AE-EBDC-EF48-B7C8-C79ADDEB76FC}">
      <dsp:nvSpPr>
        <dsp:cNvPr id="0" name=""/>
        <dsp:cNvSpPr/>
      </dsp:nvSpPr>
      <dsp:spPr>
        <a:xfrm>
          <a:off x="1319246" y="2387208"/>
          <a:ext cx="2387208" cy="2387208"/>
        </a:xfrm>
        <a:prstGeom prst="pie">
          <a:avLst>
            <a:gd name="adj1" fmla="val 54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32B242-CC2D-D941-94DB-E980E74F4105}">
      <dsp:nvSpPr>
        <dsp:cNvPr id="0" name=""/>
        <dsp:cNvSpPr/>
      </dsp:nvSpPr>
      <dsp:spPr>
        <a:xfrm>
          <a:off x="2512851" y="2387208"/>
          <a:ext cx="5889674" cy="2387208"/>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i="1" kern="1200" baseline="0"/>
            <a:t>Dimension selection for the linear model:</a:t>
          </a:r>
          <a:endParaRPr lang="en-US" sz="3700" kern="1200"/>
        </a:p>
      </dsp:txBody>
      <dsp:txXfrm>
        <a:off x="2512851" y="2387208"/>
        <a:ext cx="2944837" cy="2387208"/>
      </dsp:txXfrm>
    </dsp:sp>
    <dsp:sp modelId="{94E9B142-9910-C741-96AF-CF3CBF24009F}">
      <dsp:nvSpPr>
        <dsp:cNvPr id="0" name=""/>
        <dsp:cNvSpPr/>
      </dsp:nvSpPr>
      <dsp:spPr>
        <a:xfrm>
          <a:off x="5457688" y="0"/>
          <a:ext cx="2944837" cy="2387208"/>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228600" lvl="1" indent="-228600" algn="l" defTabSz="1066800">
            <a:lnSpc>
              <a:spcPct val="90000"/>
            </a:lnSpc>
            <a:spcBef>
              <a:spcPct val="0"/>
            </a:spcBef>
            <a:spcAft>
              <a:spcPct val="15000"/>
            </a:spcAft>
            <a:buChar char="•"/>
          </a:pPr>
          <a:r>
            <a:rPr lang="en-US" sz="2400" i="0" kern="1200" baseline="0">
              <a:solidFill>
                <a:schemeClr val="tx2"/>
              </a:solidFill>
            </a:rPr>
            <a:t>Compatibility and Configuration</a:t>
          </a:r>
          <a:endParaRPr lang="en-US" sz="2400" kern="1200">
            <a:solidFill>
              <a:schemeClr val="tx2"/>
            </a:solidFill>
          </a:endParaRPr>
        </a:p>
        <a:p>
          <a:pPr marL="228600" lvl="1" indent="-228600" algn="l" defTabSz="1066800">
            <a:lnSpc>
              <a:spcPct val="90000"/>
            </a:lnSpc>
            <a:spcBef>
              <a:spcPct val="0"/>
            </a:spcBef>
            <a:spcAft>
              <a:spcPct val="15000"/>
            </a:spcAft>
            <a:buChar char="•"/>
          </a:pPr>
          <a:r>
            <a:rPr lang="en-US" sz="2400" i="0" kern="1200" baseline="0">
              <a:solidFill>
                <a:schemeClr val="tx2"/>
              </a:solidFill>
            </a:rPr>
            <a:t>R Package Management</a:t>
          </a:r>
          <a:endParaRPr lang="en-US" sz="2400" kern="1200">
            <a:solidFill>
              <a:schemeClr val="tx2"/>
            </a:solidFill>
          </a:endParaRPr>
        </a:p>
        <a:p>
          <a:pPr marL="228600" lvl="1" indent="-228600" algn="l" defTabSz="1066800">
            <a:lnSpc>
              <a:spcPct val="90000"/>
            </a:lnSpc>
            <a:spcBef>
              <a:spcPct val="0"/>
            </a:spcBef>
            <a:spcAft>
              <a:spcPct val="15000"/>
            </a:spcAft>
            <a:buChar char="•"/>
          </a:pPr>
          <a:r>
            <a:rPr lang="en-US" sz="2400" i="0" kern="1200" baseline="0">
              <a:solidFill>
                <a:schemeClr val="tx2"/>
              </a:solidFill>
            </a:rPr>
            <a:t>Security and Permissions</a:t>
          </a:r>
          <a:endParaRPr lang="en-US" sz="2400" kern="1200">
            <a:solidFill>
              <a:schemeClr val="tx2"/>
            </a:solidFill>
          </a:endParaRPr>
        </a:p>
      </dsp:txBody>
      <dsp:txXfrm>
        <a:off x="5457688" y="0"/>
        <a:ext cx="2944837" cy="2387208"/>
      </dsp:txXfrm>
    </dsp:sp>
    <dsp:sp modelId="{CA9CCD6D-1A8E-6A4D-B4AA-B7FED3D3FD49}">
      <dsp:nvSpPr>
        <dsp:cNvPr id="0" name=""/>
        <dsp:cNvSpPr/>
      </dsp:nvSpPr>
      <dsp:spPr>
        <a:xfrm>
          <a:off x="5457688" y="2387208"/>
          <a:ext cx="2944837" cy="2387208"/>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228600" lvl="1" indent="-228600" algn="l" defTabSz="1066800">
            <a:lnSpc>
              <a:spcPct val="90000"/>
            </a:lnSpc>
            <a:spcBef>
              <a:spcPct val="0"/>
            </a:spcBef>
            <a:spcAft>
              <a:spcPct val="15000"/>
            </a:spcAft>
            <a:buChar char="•"/>
          </a:pPr>
          <a:r>
            <a:rPr lang="en-US" sz="2400" i="0" kern="1200" baseline="0">
              <a:solidFill>
                <a:schemeClr val="tx2"/>
              </a:solidFill>
            </a:rPr>
            <a:t>Domain Knowledge</a:t>
          </a:r>
          <a:endParaRPr lang="en-US" sz="2400" kern="1200">
            <a:solidFill>
              <a:schemeClr val="tx2"/>
            </a:solidFill>
          </a:endParaRPr>
        </a:p>
        <a:p>
          <a:pPr marL="228600" lvl="1" indent="-228600" algn="l" defTabSz="1066800">
            <a:lnSpc>
              <a:spcPct val="90000"/>
            </a:lnSpc>
            <a:spcBef>
              <a:spcPct val="0"/>
            </a:spcBef>
            <a:spcAft>
              <a:spcPct val="15000"/>
            </a:spcAft>
            <a:buChar char="•"/>
          </a:pPr>
          <a:r>
            <a:rPr lang="en-US" sz="2400" i="0" kern="1200" baseline="0">
              <a:solidFill>
                <a:schemeClr val="tx2"/>
              </a:solidFill>
            </a:rPr>
            <a:t>Multicollinearity</a:t>
          </a:r>
          <a:endParaRPr lang="en-US" sz="2400" kern="1200">
            <a:solidFill>
              <a:schemeClr val="tx2"/>
            </a:solidFill>
          </a:endParaRPr>
        </a:p>
        <a:p>
          <a:pPr marL="228600" lvl="1" indent="-228600" algn="l" defTabSz="1066800">
            <a:lnSpc>
              <a:spcPct val="90000"/>
            </a:lnSpc>
            <a:spcBef>
              <a:spcPct val="0"/>
            </a:spcBef>
            <a:spcAft>
              <a:spcPct val="15000"/>
            </a:spcAft>
            <a:buChar char="•"/>
          </a:pPr>
          <a:r>
            <a:rPr lang="en-US" sz="2400" i="0" kern="1200" baseline="0">
              <a:solidFill>
                <a:schemeClr val="tx2"/>
              </a:solidFill>
            </a:rPr>
            <a:t>Dimension Transformation</a:t>
          </a:r>
          <a:endParaRPr lang="en-US" sz="2400" kern="1200">
            <a:solidFill>
              <a:schemeClr val="tx2"/>
            </a:solidFill>
          </a:endParaRPr>
        </a:p>
      </dsp:txBody>
      <dsp:txXfrm>
        <a:off x="5457688" y="2387208"/>
        <a:ext cx="2944837" cy="2387208"/>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2024. 10. 21.</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2024. 10. 21.</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a:p>
        </p:txBody>
      </p:sp>
    </p:spTree>
    <p:extLst>
      <p:ext uri="{BB962C8B-B14F-4D97-AF65-F5344CB8AC3E}">
        <p14:creationId xmlns:p14="http://schemas.microsoft.com/office/powerpoint/2010/main" val="4219955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 typeface="+mj-lt"/>
              <a:buAutoNum type="arabicPeriod"/>
            </a:pPr>
            <a:r>
              <a:rPr lang="en-US" b="1"/>
              <a:t>Top 3 Trucks Contributing to Accidents:</a:t>
            </a:r>
            <a:r>
              <a:rPr lang="en-US"/>
              <a:t> The analysis indicates that Ford, Peterbilt, and Caterpillar are the top three truck manufacturers that contribute the most to accidents. These trucks may warrant special attention in terms of safety measures and regulations.</a:t>
            </a:r>
          </a:p>
          <a:p>
            <a:pPr rtl="0">
              <a:buFont typeface="+mj-lt"/>
              <a:buAutoNum type="arabicPeriod"/>
            </a:pPr>
            <a:r>
              <a:rPr lang="en-US" b="1"/>
              <a:t>Ford Has the Highest Risk Factor:</a:t>
            </a:r>
            <a:r>
              <a:rPr lang="en-US"/>
              <a:t> Among the identified truck manufacturers, Ford stands out with the highest risk factor. This suggests that Ford trucks might have a higher likelihood of being involved in accidents compared to the others.</a:t>
            </a:r>
          </a:p>
          <a:p>
            <a:pPr rtl="0">
              <a:buFont typeface="+mj-lt"/>
              <a:buAutoNum type="arabicPeriod"/>
            </a:pPr>
            <a:r>
              <a:rPr lang="en-US" b="1"/>
              <a:t>Santa Rosa Leads in Lane Departure Events:</a:t>
            </a:r>
            <a:r>
              <a:rPr lang="en-US"/>
              <a:t> The data reveals that Santa Rosa has the highest number of lane departure events, indicating a potential area of concern in terms of road safety and lane adherence.</a:t>
            </a:r>
          </a:p>
          <a:p>
            <a:pPr rtl="0">
              <a:buFont typeface="+mj-lt"/>
              <a:buAutoNum type="arabicPeriod"/>
            </a:pPr>
            <a:r>
              <a:rPr lang="en-US" b="1"/>
              <a:t>A97 Identified as an Outlier:</a:t>
            </a:r>
            <a:r>
              <a:rPr lang="en-US"/>
              <a:t> A97 is identified as an outlier in the dataset. This could imply that it exhibits significantly different behavior or characteristics compared to other data points, warranting further investigation.</a:t>
            </a:r>
          </a:p>
          <a:p>
            <a:pPr rtl="0">
              <a:buFont typeface="+mj-lt"/>
              <a:buAutoNum type="arabicPeriod"/>
            </a:pPr>
            <a:r>
              <a:rPr lang="en-US" b="1"/>
              <a:t>Focus on A35 after A97:</a:t>
            </a:r>
            <a:r>
              <a:rPr lang="en-US"/>
              <a:t> Following A97, A35 is suggested to be the next area of focus to improve event statistics. This indicates that A35 might have notable safety issues that need attention to reduce accidents or events.</a:t>
            </a:r>
          </a:p>
          <a:p>
            <a:pPr rtl="0">
              <a:buFont typeface="+mj-lt"/>
              <a:buAutoNum type="arabicPeriod"/>
            </a:pPr>
            <a:r>
              <a:rPr lang="en-US" b="1"/>
              <a:t>Correlation Between Events and Risk Factor:</a:t>
            </a:r>
            <a:r>
              <a:rPr lang="en-US"/>
              <a:t> The analysis shows that there is a positive correlation between the number of events (e.g., lane departure events) and the risk factor. This means that as the number of events increases, the risk factor also tends to increase, suggesting a potential relationship between these variables.</a:t>
            </a:r>
          </a:p>
          <a:p>
            <a:endParaRPr lang="en-US"/>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1014114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1">
                <a:effectLst/>
                <a:latin typeface="Helvetica Neue" panose="02000503000000020004" pitchFamily="2" charset="0"/>
              </a:rPr>
              <a:t>Step 1</a:t>
            </a:r>
            <a:r>
              <a:rPr lang="en-US">
                <a:effectLst/>
                <a:latin typeface="Helvetica Neue" panose="02000503000000020004" pitchFamily="2" charset="0"/>
              </a:rPr>
              <a:t>: Downloaded Files</a:t>
            </a:r>
          </a:p>
          <a:p>
            <a:r>
              <a:rPr lang="en-US">
                <a:effectLst/>
                <a:latin typeface="Helvetica Neue" panose="02000503000000020004" pitchFamily="2" charset="0"/>
              </a:rPr>
              <a:t>We started by downloading the dataset that needs to be processed and visualized from the source</a:t>
            </a:r>
          </a:p>
          <a:p>
            <a:r>
              <a:rPr lang="en-US" b="1">
                <a:effectLst/>
                <a:latin typeface="Helvetica Neue" panose="02000503000000020004" pitchFamily="2" charset="0"/>
              </a:rPr>
              <a:t>Step 2:</a:t>
            </a:r>
            <a:r>
              <a:rPr lang="en-US">
                <a:effectLst/>
                <a:latin typeface="Helvetica Neue" panose="02000503000000020004" pitchFamily="2" charset="0"/>
              </a:rPr>
              <a:t> Moved Files from Local Server to VMware Local Server</a:t>
            </a:r>
          </a:p>
          <a:p>
            <a:r>
              <a:rPr lang="en-US">
                <a:effectLst/>
                <a:latin typeface="Helvetica Neue" panose="02000503000000020004" pitchFamily="2" charset="0"/>
              </a:rPr>
              <a:t>In the second step , we proceeded to transfer the files from our local server to VMware Local Server using </a:t>
            </a:r>
            <a:r>
              <a:rPr lang="en-US" err="1">
                <a:effectLst/>
                <a:latin typeface="Helvetica Neue" panose="02000503000000020004" pitchFamily="2" charset="0"/>
              </a:rPr>
              <a:t>scp</a:t>
            </a:r>
            <a:r>
              <a:rPr lang="en-US">
                <a:effectLst/>
                <a:latin typeface="Helvetica Neue" panose="02000503000000020004" pitchFamily="2" charset="0"/>
              </a:rPr>
              <a:t> command. This step ensures that the data is accessible within the virtual environment.</a:t>
            </a:r>
          </a:p>
          <a:p>
            <a:r>
              <a:rPr lang="en-US" b="1">
                <a:effectLst/>
                <a:latin typeface="Helvetica Neue" panose="02000503000000020004" pitchFamily="2" charset="0"/>
              </a:rPr>
              <a:t>Step 3:</a:t>
            </a:r>
            <a:r>
              <a:rPr lang="en-US">
                <a:effectLst/>
                <a:latin typeface="Helvetica Neue" panose="02000503000000020004" pitchFamily="2" charset="0"/>
              </a:rPr>
              <a:t> Moved Files from VMware Local to HDFS</a:t>
            </a:r>
          </a:p>
          <a:p>
            <a:r>
              <a:rPr lang="en-US">
                <a:effectLst/>
                <a:latin typeface="Helvetica Neue" panose="02000503000000020004" pitchFamily="2" charset="0"/>
              </a:rPr>
              <a:t>Then we moved the dataset to the (HDFS from local VMware.  This step made the data available for processing and analysis within the Hadoop ecosystem.</a:t>
            </a:r>
          </a:p>
          <a:p>
            <a:r>
              <a:rPr lang="en-US" b="1">
                <a:effectLst/>
                <a:latin typeface="Helvetica Neue" panose="02000503000000020004" pitchFamily="2" charset="0"/>
              </a:rPr>
              <a:t>Step 4:</a:t>
            </a:r>
            <a:r>
              <a:rPr lang="en-US">
                <a:effectLst/>
                <a:latin typeface="Helvetica Neue" panose="02000503000000020004" pitchFamily="2" charset="0"/>
              </a:rPr>
              <a:t> Created Tables and Loaded Data into Impala</a:t>
            </a:r>
          </a:p>
          <a:p>
            <a:r>
              <a:rPr lang="en-US">
                <a:effectLst/>
                <a:latin typeface="Helvetica Neue" panose="02000503000000020004" pitchFamily="2" charset="0"/>
              </a:rPr>
              <a:t>Next, we organized and structured the data by creating tables in Impala. Once the tables are set up, we loaded the data from HDFS into these Impala tables for efficient querying and analysis.</a:t>
            </a:r>
          </a:p>
          <a:p>
            <a:r>
              <a:rPr lang="en-US" b="1">
                <a:effectLst/>
                <a:latin typeface="Helvetica Neue" panose="02000503000000020004" pitchFamily="2" charset="0"/>
              </a:rPr>
              <a:t>Step 5:</a:t>
            </a:r>
            <a:r>
              <a:rPr lang="en-US">
                <a:effectLst/>
                <a:latin typeface="Helvetica Neue" panose="02000503000000020004" pitchFamily="2" charset="0"/>
              </a:rPr>
              <a:t> Connected Impala and Tableau using Impala ODBC Driver</a:t>
            </a:r>
          </a:p>
          <a:p>
            <a:r>
              <a:rPr lang="en-US">
                <a:effectLst/>
                <a:latin typeface="Helvetica Neue" panose="02000503000000020004" pitchFamily="2" charset="0"/>
              </a:rPr>
              <a:t>Established a connection between Impala and Tableau using the Impala ODBC Driver. This allowed Tableau to interact with the data stored in Impala and create visualizations based on the queried results.</a:t>
            </a:r>
          </a:p>
          <a:p>
            <a:r>
              <a:rPr lang="en-US" b="1">
                <a:effectLst/>
                <a:latin typeface="Helvetica Neue" panose="02000503000000020004" pitchFamily="2" charset="0"/>
              </a:rPr>
              <a:t>Step 6:</a:t>
            </a:r>
            <a:r>
              <a:rPr lang="en-US">
                <a:effectLst/>
                <a:latin typeface="Helvetica Neue" panose="02000503000000020004" pitchFamily="2" charset="0"/>
              </a:rPr>
              <a:t> Visualized the Data using Tableau</a:t>
            </a:r>
          </a:p>
          <a:p>
            <a:r>
              <a:rPr lang="en-US">
                <a:effectLst/>
                <a:latin typeface="Helvetica Neue" panose="02000503000000020004" pitchFamily="2" charset="0"/>
              </a:rPr>
              <a:t>we used Tableau's interactive dashboards and visualization tools to analyze and present the data. The visualizations helped us identify risk factors, incident trends, and patterns within the dataset.</a:t>
            </a:r>
          </a:p>
          <a:p>
            <a:r>
              <a:rPr lang="en-US" b="1">
                <a:effectLst/>
                <a:latin typeface="Helvetica Neue" panose="02000503000000020004" pitchFamily="2" charset="0"/>
              </a:rPr>
              <a:t>Step 7:</a:t>
            </a:r>
            <a:r>
              <a:rPr lang="en-US">
                <a:effectLst/>
                <a:latin typeface="Helvetica Neue" panose="02000503000000020004" pitchFamily="2" charset="0"/>
              </a:rPr>
              <a:t> Integrated Tableau and R</a:t>
            </a:r>
          </a:p>
          <a:p>
            <a:r>
              <a:rPr lang="en-US">
                <a:effectLst/>
                <a:latin typeface="Helvetica Neue" panose="02000503000000020004" pitchFamily="2" charset="0"/>
              </a:rPr>
              <a:t>Finally ,we integrated Tableau with R and Built a predictive model using Linear Regression .</a:t>
            </a:r>
          </a:p>
          <a:p>
            <a:endParaRPr lang="en-US"/>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505839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effectLst/>
                <a:latin typeface="Helvetica Neue" panose="02000503000000020004" pitchFamily="2" charset="0"/>
              </a:rPr>
              <a:t>SLIDE 6 SCRIPT:</a:t>
            </a:r>
            <a:endParaRPr lang="en-US" dirty="0">
              <a:effectLst/>
              <a:latin typeface="Helvetica Neue" panose="02000503000000020004" pitchFamily="2" charset="0"/>
            </a:endParaRPr>
          </a:p>
          <a:p>
            <a:r>
              <a:rPr lang="en-US" dirty="0">
                <a:effectLst/>
                <a:latin typeface="Helvetica Neue" panose="02000503000000020004" pitchFamily="2" charset="0"/>
              </a:rPr>
              <a:t>Now I’ll talk about story 1, event detailing. On the first graph on the upper left, we see the number of total events, titled as Events Count. The events are divided into two categories, consisting of normal and non-normal events. The total number of normal events is 250, and the total number of non-normal events is 761. After excluding the normal events, we can see from this chart the highest number of non-normal events, consisting of lane departure, unsafe following distance, over speeding, and unsafe tail distance. The lane departure category has recorded 225 events, the highest number of events among all of the non-normal events. </a:t>
            </a:r>
          </a:p>
          <a:p>
            <a:endParaRPr lang="en-US" dirty="0">
              <a:effectLst/>
              <a:latin typeface="Helvetica Neue" panose="02000503000000020004" pitchFamily="2" charset="0"/>
            </a:endParaRPr>
          </a:p>
          <a:p>
            <a:r>
              <a:rPr lang="en-US" dirty="0">
                <a:effectLst/>
                <a:latin typeface="Helvetica Neue" panose="02000503000000020004" pitchFamily="2" charset="0"/>
              </a:rPr>
              <a:t>Let’s now look at the second graph, the bubble chart in the bottom right corner. Here, we wanted to identify the correlation between the top non-normal events and the car models. We can see in this chart that for each of the non-normal events such as lane departure, unsafe following distance, </a:t>
            </a:r>
            <a:r>
              <a:rPr lang="en-US" dirty="0" err="1">
                <a:effectLst/>
                <a:latin typeface="Helvetica Neue" panose="02000503000000020004" pitchFamily="2" charset="0"/>
              </a:rPr>
              <a:t>etc</a:t>
            </a:r>
            <a:r>
              <a:rPr lang="en-US" dirty="0">
                <a:effectLst/>
                <a:latin typeface="Helvetica Neue" panose="02000503000000020004" pitchFamily="2" charset="0"/>
              </a:rPr>
              <a:t>, the top 3 models across all categories were Ford, Caterpillar, and Peterbilt. </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1318787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effectLst/>
                <a:latin typeface="Helvetica Neue" panose="02000503000000020004" pitchFamily="2" charset="0"/>
              </a:rPr>
              <a:t>SLIDE 7 SCRIPT:</a:t>
            </a:r>
            <a:endParaRPr lang="en-US">
              <a:effectLst/>
              <a:latin typeface="Helvetica Neue" panose="02000503000000020004" pitchFamily="2" charset="0"/>
            </a:endParaRPr>
          </a:p>
          <a:p>
            <a:r>
              <a:rPr lang="en-US">
                <a:effectLst/>
                <a:latin typeface="Helvetica Neue" panose="02000503000000020004" pitchFamily="2" charset="0"/>
              </a:rPr>
              <a:t>Now for Story 2, Truck models that have the most significant impact on events with a high risk factor, Let’s take a closer look at the top 3 models contributing to the overall non-normal events. On the top left corner, the bar chart shows all of the truck models on the top, how much they have each contributed to the number of non-normal events, and also the subsequent scaled risk factor. We can infer from this bar chart that the top 3 models contributing to events are first Ford with 89, then Peterbilt with 81 events, and finally Caterpillar with 80 events. These findings match up with what we have concluded from the bubble chart from the previous slide. On the right side, we have used a heat map to measure the risk factor for each of the truck models. We can see that Ford has a risk factor of 20, while Caterpillar &amp; Peterbilt have risk factors of 18 and 16, respectively. Therefore, the Ford truck model is once again shown to have the highest risk factor at 20. </a:t>
            </a:r>
          </a:p>
          <a:p>
            <a:endParaRPr lang="en-US"/>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3194782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0" marR="0">
              <a:spcBef>
                <a:spcPts val="0"/>
              </a:spcBef>
              <a:spcAft>
                <a:spcPts val="0"/>
              </a:spcAft>
            </a:pPr>
            <a:r>
              <a:rPr lang="en-GB" sz="1800" dirty="0">
                <a:solidFill>
                  <a:srgbClr val="374151"/>
                </a:solidFill>
                <a:effectLst/>
                <a:latin typeface="Söhne"/>
              </a:rPr>
              <a:t>we looked through the earlier slides, we noticed that a major chunk of events stems from non-normal incidents, In this slide we will be looking upon with Lane departure being the most frequent among them. So, we'll be focusing our attention on Lane Departure events.</a:t>
            </a:r>
          </a:p>
          <a:p>
            <a:pPr marL="0" marR="0">
              <a:spcBef>
                <a:spcPts val="0"/>
              </a:spcBef>
              <a:spcAft>
                <a:spcPts val="0"/>
              </a:spcAft>
            </a:pPr>
            <a:r>
              <a:rPr lang="en-GB" sz="1800" dirty="0">
                <a:solidFill>
                  <a:srgbClr val="374151"/>
                </a:solidFill>
                <a:effectLst/>
                <a:latin typeface="Söhne"/>
              </a:rPr>
              <a:t>Now, let's zoom in on the Californian cities. We've put together a neat dashboard showcasing the top 15 cities with the highest number of Lane departure occurrences. Santa Rosa takes the lead with a whopping 72 lane departure events and we should surely keep an eye on that!”</a:t>
            </a:r>
          </a:p>
          <a:p>
            <a:pPr marL="0" marR="0">
              <a:spcBef>
                <a:spcPts val="0"/>
              </a:spcBef>
              <a:spcAft>
                <a:spcPts val="0"/>
              </a:spcAft>
            </a:pPr>
            <a:endParaRPr lang="en-GB" sz="1800" dirty="0">
              <a:solidFill>
                <a:srgbClr val="374151"/>
              </a:solidFill>
              <a:effectLst/>
              <a:latin typeface="Söhne"/>
            </a:endParaRPr>
          </a:p>
          <a:p>
            <a:pPr marL="0" marR="0">
              <a:spcBef>
                <a:spcPts val="0"/>
              </a:spcBef>
              <a:spcAft>
                <a:spcPts val="0"/>
              </a:spcAft>
            </a:pPr>
            <a:r>
              <a:rPr lang="en-GB" sz="1800" dirty="0">
                <a:solidFill>
                  <a:srgbClr val="374151"/>
                </a:solidFill>
                <a:effectLst/>
                <a:latin typeface="Söhne"/>
              </a:rPr>
              <a:t>In our previous analysis, we examined the distribution of models and non-normal events. Now, in this packed bubble representation, we are further confirming our findings specifically for Lane departure events. Interestingly, we can observe that Ford, Peterbilt, and Caterpillar are the leading models contributing to Lane departure events.</a:t>
            </a:r>
          </a:p>
          <a:p>
            <a:pPr marL="0" marR="0">
              <a:spcBef>
                <a:spcPts val="0"/>
              </a:spcBef>
              <a:spcAft>
                <a:spcPts val="0"/>
              </a:spcAft>
            </a:pPr>
            <a:r>
              <a:rPr lang="en-GB" sz="1800" dirty="0">
                <a:solidFill>
                  <a:srgbClr val="374151"/>
                </a:solidFill>
                <a:effectLst/>
                <a:latin typeface="Söhne"/>
              </a:rPr>
              <a:t>To be more precise, Ford is associated with 30 Lane departure events, Caterpillar with 26 events, and Peterbilt with 23 events. These insights give us a clear understanding of the model-wise impact on Lane departure incidents.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4247408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GB" sz="1800" dirty="0">
                <a:solidFill>
                  <a:srgbClr val="374151"/>
                </a:solidFill>
                <a:effectLst/>
                <a:latin typeface="Söhne"/>
              </a:rPr>
              <a:t>Now, let's shift our focus to the drivers who operate these models. According to the bar chart, we can identify the top 3 driver IDs significantly contributing to the events: A97, A35, and A73. Impressively, A97 accounts for 80 events, which makes up 10% of the total incidents. A35 follows with 36 events, representing 4.7% of the total, and A73 with 32 events, making up 4.2% of the total.</a:t>
            </a:r>
          </a:p>
          <a:p>
            <a:pPr marL="0" marR="0">
              <a:spcBef>
                <a:spcPts val="0"/>
              </a:spcBef>
              <a:spcAft>
                <a:spcPts val="0"/>
              </a:spcAft>
            </a:pPr>
            <a:r>
              <a:rPr lang="en-GB" sz="1800" dirty="0">
                <a:solidFill>
                  <a:srgbClr val="374151"/>
                </a:solidFill>
                <a:effectLst/>
                <a:latin typeface="Söhne"/>
              </a:rPr>
              <a:t>To further explore the drivers with a risk factor greater than 7, we have created a dashboard with circle views. Among these drivers, we notice that A97 stands out as the outlier, with a remarkable risk factor of 20.35. This information offers valuable insights into driver-specific risks and their impact on the occurrences.</a:t>
            </a:r>
          </a:p>
          <a:p>
            <a:pPr marL="0" marR="0">
              <a:spcBef>
                <a:spcPts val="0"/>
              </a:spcBef>
              <a:spcAft>
                <a:spcPts val="0"/>
              </a:spcAft>
            </a:pPr>
            <a:endParaRPr lang="en-GB" sz="180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268852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a:spcBef>
                <a:spcPts val="0"/>
              </a:spcBef>
              <a:spcAft>
                <a:spcPts val="0"/>
              </a:spcAft>
            </a:pPr>
            <a:r>
              <a:rPr lang="en-GB" sz="1800" dirty="0">
                <a:solidFill>
                  <a:srgbClr val="374151"/>
                </a:solidFill>
                <a:effectLst/>
                <a:latin typeface="Söhne"/>
              </a:rPr>
              <a:t>Continuing with our investigation, we aim to identify the driver responsible for the most events and explore the factors influencing lane departure occurrences. Lane departure incidents are often linked to high-speed driving. Hence, we've introduced a velocity factor to monitor driving </a:t>
            </a:r>
            <a:r>
              <a:rPr lang="en-GB" sz="1800" dirty="0" err="1">
                <a:solidFill>
                  <a:srgbClr val="374151"/>
                </a:solidFill>
                <a:effectLst/>
                <a:latin typeface="Söhne"/>
              </a:rPr>
              <a:t>behavior</a:t>
            </a:r>
            <a:r>
              <a:rPr lang="en-GB" sz="1800" dirty="0">
                <a:solidFill>
                  <a:srgbClr val="374151"/>
                </a:solidFill>
                <a:effectLst/>
                <a:latin typeface="Söhne"/>
              </a:rPr>
              <a:t> and implement appropriate measures.</a:t>
            </a:r>
          </a:p>
          <a:p>
            <a:pPr marL="0" marR="0">
              <a:spcBef>
                <a:spcPts val="0"/>
              </a:spcBef>
              <a:spcAft>
                <a:spcPts val="0"/>
              </a:spcAft>
            </a:pPr>
            <a:r>
              <a:rPr lang="en-GB" sz="1800" dirty="0">
                <a:solidFill>
                  <a:srgbClr val="374151"/>
                </a:solidFill>
                <a:effectLst/>
                <a:latin typeface="Söhne"/>
              </a:rPr>
              <a:t>Upon </a:t>
            </a:r>
            <a:r>
              <a:rPr lang="en-GB" sz="1800" dirty="0" err="1">
                <a:solidFill>
                  <a:srgbClr val="374151"/>
                </a:solidFill>
                <a:effectLst/>
                <a:latin typeface="Söhne"/>
              </a:rPr>
              <a:t>analyzing</a:t>
            </a:r>
            <a:r>
              <a:rPr lang="en-GB" sz="1800" dirty="0">
                <a:solidFill>
                  <a:srgbClr val="374151"/>
                </a:solidFill>
                <a:effectLst/>
                <a:latin typeface="Söhne"/>
              </a:rPr>
              <a:t> the graph, we find that, except for the outlier A97 driver ID, A73 holds the second-highest risk factor. Interestingly, upon closer observation, we notice that A73 also exhibits the highest velocity among all drivers. Therefore, it is crucial to closely monitor the driving </a:t>
            </a:r>
            <a:r>
              <a:rPr lang="en-GB" sz="1800" dirty="0" err="1">
                <a:solidFill>
                  <a:srgbClr val="374151"/>
                </a:solidFill>
                <a:effectLst/>
                <a:latin typeface="Söhne"/>
              </a:rPr>
              <a:t>behavior</a:t>
            </a:r>
            <a:r>
              <a:rPr lang="en-GB" sz="1800" dirty="0">
                <a:solidFill>
                  <a:srgbClr val="374151"/>
                </a:solidFill>
                <a:effectLst/>
                <a:latin typeface="Söhne"/>
              </a:rPr>
              <a:t> of A73 to reduce the number of events and enhance risk management. By doing so, we can work towards improving overall safety and mitigating potential costs associated with risks.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1428823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a:spcBef>
                <a:spcPts val="0"/>
              </a:spcBef>
              <a:spcAft>
                <a:spcPts val="0"/>
              </a:spcAft>
            </a:pPr>
            <a:r>
              <a:rPr lang="en-GB" sz="1800" dirty="0">
                <a:solidFill>
                  <a:srgbClr val="374151"/>
                </a:solidFill>
                <a:effectLst/>
                <a:latin typeface="Söhne"/>
              </a:rPr>
              <a:t>Now, we'll showcase the R analysis conducted for the project. In the scatter plot, we present a linear model between "events" and "</a:t>
            </a:r>
            <a:r>
              <a:rPr lang="en-GB" sz="1800" dirty="0" err="1">
                <a:solidFill>
                  <a:srgbClr val="374151"/>
                </a:solidFill>
                <a:effectLst/>
                <a:latin typeface="Söhne"/>
              </a:rPr>
              <a:t>risk_factor</a:t>
            </a:r>
            <a:r>
              <a:rPr lang="en-GB" sz="1800" dirty="0">
                <a:solidFill>
                  <a:srgbClr val="374151"/>
                </a:solidFill>
                <a:effectLst/>
                <a:latin typeface="Söhne"/>
              </a:rPr>
              <a:t>." The given code enables us to predict the values of the dependent variable "</a:t>
            </a:r>
            <a:r>
              <a:rPr lang="en-GB" sz="1800" dirty="0" err="1">
                <a:solidFill>
                  <a:srgbClr val="374151"/>
                </a:solidFill>
                <a:effectLst/>
                <a:latin typeface="Söhne"/>
              </a:rPr>
              <a:t>Riskfactor_scaled</a:t>
            </a:r>
            <a:r>
              <a:rPr lang="en-GB" sz="1800" dirty="0">
                <a:solidFill>
                  <a:srgbClr val="374151"/>
                </a:solidFill>
                <a:effectLst/>
                <a:latin typeface="Söhne"/>
              </a:rPr>
              <a:t>" based on a linear regression model using the independent variable "Events."</a:t>
            </a:r>
          </a:p>
          <a:p>
            <a:pPr marL="0" marR="0">
              <a:spcBef>
                <a:spcPts val="0"/>
              </a:spcBef>
              <a:spcAft>
                <a:spcPts val="0"/>
              </a:spcAft>
            </a:pPr>
            <a:r>
              <a:rPr lang="en-GB" sz="1800" dirty="0">
                <a:solidFill>
                  <a:srgbClr val="374151"/>
                </a:solidFill>
                <a:effectLst/>
                <a:latin typeface="Söhne"/>
              </a:rPr>
              <a:t>• By employing this model, we can reasonably estimate the values of "</a:t>
            </a:r>
            <a:r>
              <a:rPr lang="en-GB" sz="1800" dirty="0" err="1">
                <a:solidFill>
                  <a:srgbClr val="374151"/>
                </a:solidFill>
                <a:effectLst/>
                <a:latin typeface="Söhne"/>
              </a:rPr>
              <a:t>Riskfactor_scaled</a:t>
            </a:r>
            <a:r>
              <a:rPr lang="en-GB" sz="1800" dirty="0">
                <a:solidFill>
                  <a:srgbClr val="374151"/>
                </a:solidFill>
                <a:effectLst/>
                <a:latin typeface="Söhne"/>
              </a:rPr>
              <a:t>" using a straight line that best fits the data points derived from "Events." • When observing the graph, a positive slope indicates that as "Events" increase, the values of "</a:t>
            </a:r>
            <a:r>
              <a:rPr lang="en-GB" sz="1800" dirty="0" err="1">
                <a:solidFill>
                  <a:srgbClr val="374151"/>
                </a:solidFill>
                <a:effectLst/>
                <a:latin typeface="Söhne"/>
              </a:rPr>
              <a:t>Riskfactor_scaled</a:t>
            </a:r>
            <a:r>
              <a:rPr lang="en-GB" sz="1800" dirty="0">
                <a:solidFill>
                  <a:srgbClr val="374151"/>
                </a:solidFill>
                <a:effectLst/>
                <a:latin typeface="Söhne"/>
              </a:rPr>
              <a:t>" also tend to increase.</a:t>
            </a:r>
          </a:p>
          <a:p>
            <a:pPr marL="0" marR="0">
              <a:spcBef>
                <a:spcPts val="0"/>
              </a:spcBef>
              <a:spcAft>
                <a:spcPts val="0"/>
              </a:spcAft>
            </a:pPr>
            <a:r>
              <a:rPr lang="en-GB" sz="1800" dirty="0">
                <a:solidFill>
                  <a:srgbClr val="374151"/>
                </a:solidFill>
                <a:effectLst/>
                <a:latin typeface="Söhne"/>
              </a:rPr>
              <a:t>Next, in the bar graph, each risk factor value corresponds to a predicted risk factor value. From the graph, we can deduce that the prediction model is well-tuned, as the predicted values are nearly equal to the actual values. This alignment suggests a high level of accuracy in the model's predictions.</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1978312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t>There are two major challenges that we have , the first one is integrating with R for MAC users.</a:t>
            </a:r>
            <a:br>
              <a:rPr lang="en-US"/>
            </a:br>
            <a:r>
              <a:rPr lang="en-US"/>
              <a:t>While integrating , we faced compatibility and configuration issues as Setting up R integration in Tableau for Mac might be more challenging compared to Windows.  Also, Managing R packages and their dependencies might be different on Mac than on Windows. Ensuring that the required R packages are installed and accessible to Tableau can be a challenge. Security and permissions issues such as On macOS, security settings may prevent Tableau from executing R scripts by default. Users might need to grant appropriate permissions or modify security settings to allow Tableau to interact with R.</a:t>
            </a:r>
          </a:p>
          <a:p>
            <a:pPr rtl="0"/>
            <a:r>
              <a:rPr lang="en-US"/>
              <a:t> </a:t>
            </a:r>
          </a:p>
          <a:p>
            <a:pPr rtl="0"/>
            <a:r>
              <a:rPr lang="en-US"/>
              <a:t>Another major </a:t>
            </a:r>
            <a:r>
              <a:rPr lang="en-US" err="1"/>
              <a:t>challlenge</a:t>
            </a:r>
            <a:r>
              <a:rPr lang="en-US"/>
              <a:t> is Dimension Selection for Linear Model. </a:t>
            </a:r>
            <a:br>
              <a:rPr lang="en-US"/>
            </a:br>
            <a:r>
              <a:rPr lang="en-US"/>
              <a:t>Choosing relevant dimensions for a linear model requires domain knowledge and understanding of the data. Selecting irrelevant or redundant dimensions may lead to a model with poor predictive power. Also, if selected dimensions are highly correlated with each other, it can cause multicollinearity issues in the linear model, leading to unstable coefficient estimates. Sometimes, linear models may perform better when certain dimensions are transformed (e.g., log-transformed) to meet the assumptions of the model. Identifying when and how to transform dimensions can be challenging.</a:t>
            </a:r>
          </a:p>
          <a:p>
            <a:endParaRPr lang="en-US"/>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18487984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p:txBody>
          <a:bodyPr/>
          <a:lstStyle>
            <a:lvl1pPr algn="l">
              <a:defRPr/>
            </a:lvl1pPr>
          </a:lstStyle>
          <a:p>
            <a:fld id="{ED3D6733-6F27-4404-AB51-585418F146E5}" type="datetimeFigureOut">
              <a:rPr lang="ko-KR" altLang="en-US" smtClean="0"/>
              <a:pPr/>
              <a:t>2024. 10. 21.</a:t>
            </a:fld>
            <a:endParaRPr lang="ko-KR" altLang="en-US"/>
          </a:p>
        </p:txBody>
      </p:sp>
      <p:sp>
        <p:nvSpPr>
          <p:cNvPr id="5" name="바닥글 개체 틀 4"/>
          <p:cNvSpPr>
            <a:spLocks noGrp="1"/>
          </p:cNvSpPr>
          <p:nvPr>
            <p:ph type="ftr" sz="quarter" idx="11"/>
          </p:nvPr>
        </p:nvSpPr>
        <p:spPr/>
        <p:txBody>
          <a:bodyPr/>
          <a:lstStyle>
            <a:lvl1pPr algn="l">
              <a:defRPr/>
            </a:lvl1pPr>
          </a:lstStyle>
          <a:p>
            <a:endParaRPr lang="ko-KR" altLang="en-US"/>
          </a:p>
        </p:txBody>
      </p:sp>
      <p:sp>
        <p:nvSpPr>
          <p:cNvPr id="6" name="슬라이드 번호 개체 틀 5"/>
          <p:cNvSpPr>
            <a:spLocks noGrp="1"/>
          </p:cNvSpPr>
          <p:nvPr>
            <p:ph type="sldNum" sz="quarter" idx="12"/>
          </p:nvPr>
        </p:nvSpPr>
        <p:spPr/>
        <p:txBody>
          <a:bodyPr/>
          <a:lstStyle>
            <a:lvl1pPr algn="l">
              <a:defRPr/>
            </a:lvl1p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467544" y="895906"/>
            <a:ext cx="4363103" cy="1813014"/>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en-US" altLang="ko-KR" sz="5400" kern="1200" baseline="0" dirty="0">
                <a:solidFill>
                  <a:schemeClr val="bg1"/>
                </a:solidFill>
                <a:effectLst/>
                <a:latin typeface="+mj-lt"/>
                <a:ea typeface="맑은 고딕" pitchFamily="50" charset="-127"/>
                <a:cs typeface="+mj-cs"/>
              </a:defRPr>
            </a:lvl1pPr>
          </a:lstStyle>
          <a:p>
            <a:endParaRPr lang="en-US" altLang="ko-K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2024. 10. 21.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날짜 개체 틀 1"/>
          <p:cNvSpPr>
            <a:spLocks noGrp="1"/>
          </p:cNvSpPr>
          <p:nvPr>
            <p:ph type="dt" sz="half" idx="10"/>
          </p:nvPr>
        </p:nvSpPr>
        <p:spPr>
          <a:xfrm>
            <a:off x="457200" y="6429396"/>
            <a:ext cx="2133600" cy="292079"/>
          </a:xfrm>
        </p:spPr>
        <p:txBody>
          <a:bodyPr/>
          <a:lstStyle/>
          <a:p>
            <a:fld id="{ED3D6733-6F27-4404-AB51-585418F146E5}" type="datetimeFigureOut">
              <a:rPr lang="ko-KR" altLang="en-US" smtClean="0"/>
              <a:pPr/>
              <a:t>2024. 10. 21.</a:t>
            </a:fld>
            <a:endParaRPr lang="ko-KR" altLang="en-US"/>
          </a:p>
        </p:txBody>
      </p:sp>
      <p:sp>
        <p:nvSpPr>
          <p:cNvPr id="9" name="바닥글 개체 틀 2"/>
          <p:cNvSpPr>
            <a:spLocks noGrp="1"/>
          </p:cNvSpPr>
          <p:nvPr>
            <p:ph type="ftr" sz="quarter" idx="11"/>
          </p:nvPr>
        </p:nvSpPr>
        <p:spPr>
          <a:xfrm>
            <a:off x="3124200" y="6429396"/>
            <a:ext cx="2895600" cy="292079"/>
          </a:xfrm>
        </p:spPr>
        <p:txBody>
          <a:bodyPr/>
          <a:lstStyle/>
          <a:p>
            <a:endParaRPr lang="ko-KR" altLang="en-US"/>
          </a:p>
        </p:txBody>
      </p:sp>
      <p:sp>
        <p:nvSpPr>
          <p:cNvPr id="10" name="슬라이드 번호 개체 틀 3"/>
          <p:cNvSpPr>
            <a:spLocks noGrp="1"/>
          </p:cNvSpPr>
          <p:nvPr>
            <p:ph type="sldNum" sz="quarter" idx="12"/>
          </p:nvPr>
        </p:nvSpPr>
        <p:spPr>
          <a:xfrm>
            <a:off x="6553200" y="6429396"/>
            <a:ext cx="2133600" cy="292079"/>
          </a:xfrm>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8" y="283"/>
            <a:ext cx="9143244" cy="6857433"/>
          </a:xfrm>
          <a:prstGeom prst="rect">
            <a:avLst/>
          </a:prstGeom>
        </p:spPr>
      </p:pic>
      <p:sp>
        <p:nvSpPr>
          <p:cNvPr id="2" name="제목 1"/>
          <p:cNvSpPr>
            <a:spLocks noGrp="1"/>
          </p:cNvSpPr>
          <p:nvPr>
            <p:ph type="title"/>
          </p:nvPr>
        </p:nvSpPr>
        <p:spPr>
          <a:xfrm>
            <a:off x="179512" y="-5350"/>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outerShdw blurRad="63500" algn="ctr" rotWithShape="0">
                    <a:prstClr val="black">
                      <a:alpha val="13000"/>
                    </a:prstClr>
                  </a:outerShdw>
                </a:effectLst>
                <a:latin typeface="+mj-lt"/>
                <a:ea typeface="맑은 고딕" pitchFamily="50" charset="-127"/>
                <a:cs typeface="+mj-cs"/>
              </a:defRPr>
            </a:lvl1pPr>
          </a:lstStyle>
          <a:p>
            <a:r>
              <a:rPr lang="ko-KR" altLang="en-US"/>
              <a:t>마스터 제목 스타일 편집</a:t>
            </a:r>
          </a:p>
        </p:txBody>
      </p:sp>
      <p:sp>
        <p:nvSpPr>
          <p:cNvPr id="3" name="날짜 개체 틀 2"/>
          <p:cNvSpPr>
            <a:spLocks noGrp="1"/>
          </p:cNvSpPr>
          <p:nvPr>
            <p:ph type="dt" sz="half" idx="10"/>
          </p:nvPr>
        </p:nvSpPr>
        <p:spPr/>
        <p:txBody>
          <a:bodyPr/>
          <a:lstStyle/>
          <a:p>
            <a:fld id="{ED3D6733-6F27-4404-AB51-585418F146E5}" type="datetimeFigureOut">
              <a:rPr lang="ko-KR" altLang="en-US" smtClean="0"/>
              <a:pPr/>
              <a:t>2024. 10. 21.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95536" y="1340768"/>
            <a:ext cx="8402525" cy="5025702"/>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8" y="283"/>
            <a:ext cx="9143244" cy="6857433"/>
          </a:xfrm>
          <a:prstGeom prst="rect">
            <a:avLst/>
          </a:prstGeom>
        </p:spPr>
      </p:pic>
      <p:sp>
        <p:nvSpPr>
          <p:cNvPr id="4" name="날짜 개체 틀 3"/>
          <p:cNvSpPr>
            <a:spLocks noGrp="1"/>
          </p:cNvSpPr>
          <p:nvPr>
            <p:ph type="dt" sz="half" idx="10"/>
          </p:nvPr>
        </p:nvSpPr>
        <p:spPr>
          <a:xfrm>
            <a:off x="457200" y="6500834"/>
            <a:ext cx="2133600" cy="220641"/>
          </a:xfrm>
        </p:spPr>
        <p:txBody>
          <a:bodyPr/>
          <a:lstStyle/>
          <a:p>
            <a:fld id="{ED3D6733-6F27-4404-AB51-585418F146E5}" type="datetimeFigureOut">
              <a:rPr lang="ko-KR" altLang="en-US" smtClean="0"/>
              <a:pPr/>
              <a:t>2024. 10. 21.</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395536" y="1340768"/>
            <a:ext cx="8402525" cy="5025702"/>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9" name="제목 1"/>
          <p:cNvSpPr>
            <a:spLocks noGrp="1"/>
          </p:cNvSpPr>
          <p:nvPr>
            <p:ph type="title"/>
          </p:nvPr>
        </p:nvSpPr>
        <p:spPr>
          <a:xfrm>
            <a:off x="179512" y="-5350"/>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outerShdw blurRad="63500" algn="ctr" rotWithShape="0">
                    <a:prstClr val="black">
                      <a:alpha val="13000"/>
                    </a:prstClr>
                  </a:outerShdw>
                </a:effectLst>
                <a:latin typeface="+mj-lt"/>
                <a:ea typeface="맑은 고딕" pitchFamily="50" charset="-127"/>
                <a:cs typeface="+mj-cs"/>
              </a:defRPr>
            </a:lvl1pPr>
          </a:lstStyle>
          <a:p>
            <a:r>
              <a:rPr lang="ko-KR" altLang="en-US"/>
              <a:t>마스터 제목 스타일 편집</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2024. 10. 21.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3059832" y="3717032"/>
            <a:ext cx="5328592" cy="1224136"/>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chemeClr val="bg1"/>
                </a:solidFill>
                <a:effectLst/>
                <a:latin typeface="+mj-lt"/>
                <a:ea typeface="맑은 고딕" pitchFamily="50" charset="-127"/>
                <a:cs typeface="+mj-cs"/>
              </a:defRPr>
            </a:lvl1pPr>
          </a:lstStyle>
          <a:p>
            <a:endParaRPr lang="en-US" altLang="ko-K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2024. 10. 21.</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7.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8.png"/><Relationship Id="rId5" Type="http://schemas.openxmlformats.org/officeDocument/2006/relationships/image" Target="../media/image18.pn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2.xml"/><Relationship Id="rId13" Type="http://schemas.openxmlformats.org/officeDocument/2006/relationships/image" Target="../media/image8.png"/><Relationship Id="rId3" Type="http://schemas.openxmlformats.org/officeDocument/2006/relationships/slideLayout" Target="../slideLayouts/slideLayout4.xml"/><Relationship Id="rId7" Type="http://schemas.openxmlformats.org/officeDocument/2006/relationships/diagramLayout" Target="../diagrams/layout2.xml"/><Relationship Id="rId12" Type="http://schemas.openxmlformats.org/officeDocument/2006/relationships/image" Target="../media/image2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diagramData" Target="../diagrams/data2.xml"/><Relationship Id="rId11" Type="http://schemas.openxmlformats.org/officeDocument/2006/relationships/image" Target="../media/image20.png"/><Relationship Id="rId5" Type="http://schemas.openxmlformats.org/officeDocument/2006/relationships/image" Target="../media/image19.png"/><Relationship Id="rId10" Type="http://schemas.microsoft.com/office/2007/relationships/diagramDrawing" Target="../diagrams/drawing2.xml"/><Relationship Id="rId4" Type="http://schemas.openxmlformats.org/officeDocument/2006/relationships/notesSlide" Target="../notesSlides/notesSlide8.xml"/><Relationship Id="rId9" Type="http://schemas.openxmlformats.org/officeDocument/2006/relationships/diagramColors" Target="../diagrams/colors2.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4.xml"/><Relationship Id="rId7" Type="http://schemas.openxmlformats.org/officeDocument/2006/relationships/diagramQuickStyle" Target="../diagrams/quickStyle3.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7.png"/><Relationship Id="rId4" Type="http://schemas.openxmlformats.org/officeDocument/2006/relationships/notesSlide" Target="../notesSlides/notesSlide9.xml"/><Relationship Id="rId9" Type="http://schemas.microsoft.com/office/2007/relationships/diagramDrawing" Target="../diagrams/drawing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7.png"/><Relationship Id="rId4"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4.xml"/><Relationship Id="rId7" Type="http://schemas.openxmlformats.org/officeDocument/2006/relationships/diagramQuickStyle" Target="../diagrams/quickStyle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8.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8.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8.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8.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8.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8.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159715" y="2342884"/>
            <a:ext cx="5242423" cy="1086116"/>
          </a:xfrm>
        </p:spPr>
        <p:txBody>
          <a:bodyPr/>
          <a:lstStyle/>
          <a:p>
            <a:pPr algn="ctr"/>
            <a:r>
              <a:rPr lang="en-US" altLang="ko-KR" sz="4000" b="1" dirty="0"/>
              <a:t>Truck Fleet Analysis</a:t>
            </a:r>
            <a:endParaRPr lang="ko-KR" altLang="en-US" sz="4000" b="1" dirty="0"/>
          </a:p>
        </p:txBody>
      </p:sp>
      <p:pic>
        <p:nvPicPr>
          <p:cNvPr id="4" name="Audio 27">
            <a:hlinkClick r:id="" action="ppaction://media"/>
            <a:extLst>
              <a:ext uri="{FF2B5EF4-FFF2-40B4-BE49-F238E27FC236}">
                <a16:creationId xmlns:a16="http://schemas.microsoft.com/office/drawing/2014/main" id="{3121AAD0-389A-2BE2-EE55-5DB557D22BA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755396" y="5581904"/>
            <a:ext cx="2057400" cy="2057400"/>
          </a:xfrm>
          <a:prstGeom prst="ellipse">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C4A7F-F01E-834A-7765-32B0CABC9F30}"/>
              </a:ext>
            </a:extLst>
          </p:cNvPr>
          <p:cNvSpPr>
            <a:spLocks noGrp="1"/>
          </p:cNvSpPr>
          <p:nvPr>
            <p:ph type="title"/>
          </p:nvPr>
        </p:nvSpPr>
        <p:spPr/>
        <p:txBody>
          <a:bodyPr>
            <a:normAutofit/>
          </a:bodyPr>
          <a:lstStyle/>
          <a:p>
            <a:r>
              <a:rPr lang="en-US" sz="2000">
                <a:ea typeface="맑은 고딕"/>
              </a:rPr>
              <a:t>Story 4: Drivers responsible for the highest number </a:t>
            </a:r>
            <a:br>
              <a:rPr lang="en-US" sz="2000" dirty="0"/>
            </a:br>
            <a:r>
              <a:rPr lang="en-US" sz="2000">
                <a:ea typeface="맑은 고딕"/>
              </a:rPr>
              <a:t>of events (cont.)</a:t>
            </a:r>
            <a:endParaRPr lang="en-US" dirty="0"/>
          </a:p>
        </p:txBody>
      </p:sp>
      <p:sp>
        <p:nvSpPr>
          <p:cNvPr id="9" name="TextBox 8">
            <a:extLst>
              <a:ext uri="{FF2B5EF4-FFF2-40B4-BE49-F238E27FC236}">
                <a16:creationId xmlns:a16="http://schemas.microsoft.com/office/drawing/2014/main" id="{BBDC0DE1-11D8-8E45-BD02-BE29CDE6CCFA}"/>
              </a:ext>
            </a:extLst>
          </p:cNvPr>
          <p:cNvSpPr txBox="1"/>
          <p:nvPr/>
        </p:nvSpPr>
        <p:spPr>
          <a:xfrm>
            <a:off x="179512" y="5088948"/>
            <a:ext cx="8701729" cy="1595631"/>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defRPr/>
            </a:pPr>
            <a:r>
              <a:rPr lang="en-IN" sz="1400" b="1" dirty="0">
                <a:solidFill>
                  <a:schemeClr val="tx2">
                    <a:lumMod val="50000"/>
                  </a:schemeClr>
                </a:solidFill>
                <a:latin typeface="Arial Rounded MT Bold"/>
              </a:rPr>
              <a:t>Driver IDs with risk factor &gt; </a:t>
            </a:r>
            <a:r>
              <a:rPr lang="en-IN" sz="1400" b="1" dirty="0">
                <a:solidFill>
                  <a:schemeClr val="accent2">
                    <a:lumMod val="75000"/>
                  </a:schemeClr>
                </a:solidFill>
                <a:latin typeface="Arial Rounded MT Bold"/>
              </a:rPr>
              <a:t>7</a:t>
            </a:r>
            <a:r>
              <a:rPr lang="en-IN" sz="1400" b="1" dirty="0">
                <a:solidFill>
                  <a:schemeClr val="tx2">
                    <a:lumMod val="50000"/>
                  </a:schemeClr>
                </a:solidFill>
                <a:latin typeface="Arial Rounded MT Bold"/>
              </a:rPr>
              <a:t> have been presented above</a:t>
            </a:r>
          </a:p>
          <a:p>
            <a:pPr>
              <a:defRPr/>
            </a:pPr>
            <a:endParaRPr lang="en-IN" sz="1400" b="1" dirty="0">
              <a:solidFill>
                <a:schemeClr val="tx2">
                  <a:lumMod val="50000"/>
                </a:schemeClr>
              </a:solidFill>
              <a:latin typeface="Arial Rounded MT Bold" panose="020F0704030504030204" pitchFamily="34" charset="77"/>
            </a:endParaRPr>
          </a:p>
          <a:p>
            <a:pPr marL="285750" indent="-285750">
              <a:buFont typeface="Arial" panose="020B0604020202020204" pitchFamily="34" charset="0"/>
              <a:buChar char="•"/>
              <a:defRPr/>
            </a:pPr>
            <a:r>
              <a:rPr lang="en-IN" sz="1400" b="1" dirty="0">
                <a:solidFill>
                  <a:schemeClr val="tx2">
                    <a:lumMod val="50000"/>
                  </a:schemeClr>
                </a:solidFill>
                <a:latin typeface="Arial Rounded MT Bold"/>
              </a:rPr>
              <a:t>The speed (velocity) of the vehicle is a significant contributing factor to lane departure </a:t>
            </a:r>
          </a:p>
          <a:p>
            <a:pPr>
              <a:defRPr/>
            </a:pPr>
            <a:r>
              <a:rPr lang="en-IN" sz="1400" b="1" dirty="0">
                <a:solidFill>
                  <a:schemeClr val="tx2">
                    <a:lumMod val="50000"/>
                  </a:schemeClr>
                </a:solidFill>
                <a:latin typeface="Arial Rounded MT Bold"/>
              </a:rPr>
              <a:t>       incidents.</a:t>
            </a:r>
            <a:endParaRPr lang="en-IN" sz="1400" b="1" dirty="0">
              <a:solidFill>
                <a:schemeClr val="tx2">
                  <a:lumMod val="50000"/>
                </a:schemeClr>
              </a:solidFill>
              <a:latin typeface="Arial Rounded MT Bold" panose="020F0704030504030204" pitchFamily="34" charset="77"/>
            </a:endParaRPr>
          </a:p>
          <a:p>
            <a:pPr marL="285750" indent="-285750">
              <a:buFont typeface="Arial" panose="020B0604020202020204" pitchFamily="34" charset="0"/>
              <a:buChar char="•"/>
              <a:defRPr/>
            </a:pPr>
            <a:endParaRPr lang="en-IN" sz="1400" b="1" dirty="0">
              <a:solidFill>
                <a:schemeClr val="tx2">
                  <a:lumMod val="50000"/>
                </a:schemeClr>
              </a:solidFill>
              <a:latin typeface="Arial Rounded MT Bold" panose="020F0704030504030204" pitchFamily="34" charset="77"/>
            </a:endParaRPr>
          </a:p>
          <a:p>
            <a:pPr marL="285750" indent="-285750">
              <a:buFont typeface="Arial" panose="020B0604020202020204" pitchFamily="34" charset="0"/>
              <a:buChar char="•"/>
              <a:defRPr/>
            </a:pPr>
            <a:r>
              <a:rPr lang="en-IN" sz="1400" b="1" dirty="0">
                <a:solidFill>
                  <a:schemeClr val="tx2">
                    <a:lumMod val="50000"/>
                  </a:schemeClr>
                </a:solidFill>
                <a:latin typeface="Arial Rounded MT Bold"/>
              </a:rPr>
              <a:t>Following A97, it is evident that Driver ID A73 requires particular attention to effectively reduce accidents.</a:t>
            </a:r>
          </a:p>
        </p:txBody>
      </p:sp>
      <p:sp>
        <p:nvSpPr>
          <p:cNvPr id="12" name="Rectangle 11">
            <a:extLst>
              <a:ext uri="{FF2B5EF4-FFF2-40B4-BE49-F238E27FC236}">
                <a16:creationId xmlns:a16="http://schemas.microsoft.com/office/drawing/2014/main" id="{27FE2BB6-1839-3601-B848-8576FA58A7BA}"/>
              </a:ext>
            </a:extLst>
          </p:cNvPr>
          <p:cNvSpPr/>
          <p:nvPr/>
        </p:nvSpPr>
        <p:spPr>
          <a:xfrm>
            <a:off x="647238" y="968833"/>
            <a:ext cx="7797616" cy="39837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763D14B-46B8-5CC1-20CB-E697930966E4}"/>
              </a:ext>
            </a:extLst>
          </p:cNvPr>
          <p:cNvPicPr>
            <a:picLocks noChangeAspect="1"/>
          </p:cNvPicPr>
          <p:nvPr/>
        </p:nvPicPr>
        <p:blipFill>
          <a:blip r:embed="rId5"/>
          <a:stretch>
            <a:fillRect/>
          </a:stretch>
        </p:blipFill>
        <p:spPr>
          <a:xfrm>
            <a:off x="789140" y="1042078"/>
            <a:ext cx="7565720" cy="3730338"/>
          </a:xfrm>
          <a:prstGeom prst="rect">
            <a:avLst/>
          </a:prstGeom>
        </p:spPr>
      </p:pic>
      <p:pic>
        <p:nvPicPr>
          <p:cNvPr id="16" name="Audio 15">
            <a:extLst>
              <a:ext uri="{FF2B5EF4-FFF2-40B4-BE49-F238E27FC236}">
                <a16:creationId xmlns:a16="http://schemas.microsoft.com/office/drawing/2014/main" id="{FAB03C47-4BC6-99A9-118B-EE5D3CD8130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93914" y="6248400"/>
            <a:ext cx="609600" cy="609600"/>
          </a:xfrm>
          <a:prstGeom prst="rect">
            <a:avLst/>
          </a:prstGeom>
        </p:spPr>
      </p:pic>
    </p:spTree>
    <p:extLst>
      <p:ext uri="{BB962C8B-B14F-4D97-AF65-F5344CB8AC3E}">
        <p14:creationId xmlns:p14="http://schemas.microsoft.com/office/powerpoint/2010/main" val="2542355334"/>
      </p:ext>
    </p:extLst>
  </p:cSld>
  <p:clrMapOvr>
    <a:masterClrMapping/>
  </p:clrMapOvr>
  <mc:AlternateContent xmlns:mc="http://schemas.openxmlformats.org/markup-compatibility/2006" xmlns:p14="http://schemas.microsoft.com/office/powerpoint/2010/main">
    <mc:Choice Requires="p14">
      <p:transition spd="slow" p14:dur="2000" advTm="72348"/>
    </mc:Choice>
    <mc:Fallback xmlns="">
      <p:transition spd="slow" advTm="723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F673AA-2624-E9EA-1117-33674ADCAB95}"/>
              </a:ext>
            </a:extLst>
          </p:cNvPr>
          <p:cNvPicPr>
            <a:picLocks noGrp="1" noChangeAspect="1"/>
          </p:cNvPicPr>
          <p:nvPr>
            <p:ph idx="1"/>
          </p:nvPr>
        </p:nvPicPr>
        <p:blipFill>
          <a:blip r:embed="rId5"/>
          <a:stretch>
            <a:fillRect/>
          </a:stretch>
        </p:blipFill>
        <p:spPr>
          <a:xfrm>
            <a:off x="0" y="1090962"/>
            <a:ext cx="5274287" cy="2938752"/>
          </a:xfrm>
          <a:prstGeom prst="rect">
            <a:avLst/>
          </a:prstGeom>
          <a:effectLst>
            <a:outerShdw blurRad="50800" dist="38100" dir="2700000" algn="tl" rotWithShape="0">
              <a:prstClr val="black">
                <a:alpha val="40000"/>
              </a:prstClr>
            </a:outerShdw>
          </a:effectLst>
        </p:spPr>
      </p:pic>
      <p:graphicFrame>
        <p:nvGraphicFramePr>
          <p:cNvPr id="6" name="Diagram 5">
            <a:extLst>
              <a:ext uri="{FF2B5EF4-FFF2-40B4-BE49-F238E27FC236}">
                <a16:creationId xmlns:a16="http://schemas.microsoft.com/office/drawing/2014/main" id="{27D4A79F-E4A9-348D-0A97-B9C92567C6C2}"/>
              </a:ext>
            </a:extLst>
          </p:cNvPr>
          <p:cNvGraphicFramePr/>
          <p:nvPr>
            <p:extLst>
              <p:ext uri="{D42A27DB-BD31-4B8C-83A1-F6EECF244321}">
                <p14:modId xmlns:p14="http://schemas.microsoft.com/office/powerpoint/2010/main" val="3659668481"/>
              </p:ext>
            </p:extLst>
          </p:nvPr>
        </p:nvGraphicFramePr>
        <p:xfrm>
          <a:off x="147072" y="4186988"/>
          <a:ext cx="4572000" cy="267101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7" name="Content Placeholder 8">
            <a:extLst>
              <a:ext uri="{FF2B5EF4-FFF2-40B4-BE49-F238E27FC236}">
                <a16:creationId xmlns:a16="http://schemas.microsoft.com/office/drawing/2014/main" id="{F1B454EC-4755-5C02-7360-CC894C60A145}"/>
              </a:ext>
            </a:extLst>
          </p:cNvPr>
          <p:cNvPicPr>
            <a:picLocks noChangeAspect="1"/>
          </p:cNvPicPr>
          <p:nvPr/>
        </p:nvPicPr>
        <p:blipFill>
          <a:blip r:embed="rId11"/>
          <a:stretch>
            <a:fillRect/>
          </a:stretch>
        </p:blipFill>
        <p:spPr>
          <a:xfrm>
            <a:off x="5454869" y="1463806"/>
            <a:ext cx="3426445" cy="1810407"/>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493B8AB0-388A-20D4-B007-5E87ABC7E787}"/>
              </a:ext>
            </a:extLst>
          </p:cNvPr>
          <p:cNvPicPr>
            <a:picLocks noChangeAspect="1"/>
          </p:cNvPicPr>
          <p:nvPr/>
        </p:nvPicPr>
        <p:blipFill>
          <a:blip r:embed="rId12"/>
          <a:stretch>
            <a:fillRect/>
          </a:stretch>
        </p:blipFill>
        <p:spPr>
          <a:xfrm>
            <a:off x="4937956" y="4329118"/>
            <a:ext cx="4058972" cy="2380497"/>
          </a:xfrm>
          <a:prstGeom prst="rect">
            <a:avLst/>
          </a:prstGeom>
          <a:effectLst>
            <a:outerShdw blurRad="50800" dist="38100" dir="2700000" algn="tl" rotWithShape="0">
              <a:prstClr val="black">
                <a:alpha val="40000"/>
              </a:prstClr>
            </a:outerShdw>
          </a:effectLst>
        </p:spPr>
      </p:pic>
      <p:sp>
        <p:nvSpPr>
          <p:cNvPr id="9" name="Title 1">
            <a:extLst>
              <a:ext uri="{FF2B5EF4-FFF2-40B4-BE49-F238E27FC236}">
                <a16:creationId xmlns:a16="http://schemas.microsoft.com/office/drawing/2014/main" id="{C9041B86-9A0D-69BA-1D72-5E3E432520CB}"/>
              </a:ext>
            </a:extLst>
          </p:cNvPr>
          <p:cNvSpPr>
            <a:spLocks noGrp="1"/>
          </p:cNvSpPr>
          <p:nvPr>
            <p:ph type="title"/>
          </p:nvPr>
        </p:nvSpPr>
        <p:spPr/>
        <p:txBody>
          <a:bodyPr>
            <a:normAutofit/>
          </a:bodyPr>
          <a:lstStyle/>
          <a:p>
            <a:r>
              <a:rPr lang="en-US">
                <a:ea typeface="맑은 고딕"/>
                <a:cs typeface="Calibri"/>
              </a:rPr>
              <a:t>R Analysis</a:t>
            </a:r>
            <a:endParaRPr lang="en-US"/>
          </a:p>
        </p:txBody>
      </p:sp>
      <p:pic>
        <p:nvPicPr>
          <p:cNvPr id="17" name="Audio 16">
            <a:extLst>
              <a:ext uri="{FF2B5EF4-FFF2-40B4-BE49-F238E27FC236}">
                <a16:creationId xmlns:a16="http://schemas.microsoft.com/office/drawing/2014/main" id="{516BCA63-080E-938F-FE02-AE6101CCADE8}"/>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8509000" y="3640836"/>
            <a:ext cx="635000" cy="635000"/>
          </a:xfrm>
          <a:prstGeom prst="rect">
            <a:avLst/>
          </a:prstGeom>
        </p:spPr>
      </p:pic>
    </p:spTree>
    <p:extLst>
      <p:ext uri="{BB962C8B-B14F-4D97-AF65-F5344CB8AC3E}">
        <p14:creationId xmlns:p14="http://schemas.microsoft.com/office/powerpoint/2010/main" val="135717707"/>
      </p:ext>
    </p:extLst>
  </p:cSld>
  <p:clrMapOvr>
    <a:masterClrMapping/>
  </p:clrMapOvr>
  <mc:AlternateContent xmlns:mc="http://schemas.openxmlformats.org/markup-compatibility/2006" xmlns:p14="http://schemas.microsoft.com/office/powerpoint/2010/main">
    <mc:Choice Requires="p14">
      <p:transition spd="slow" p14:dur="2000" advTm="83289"/>
    </mc:Choice>
    <mc:Fallback xmlns="">
      <p:transition spd="slow" advTm="832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EA4C1-BBF7-9F7C-264C-C65DDA4F118A}"/>
              </a:ext>
            </a:extLst>
          </p:cNvPr>
          <p:cNvSpPr>
            <a:spLocks noGrp="1"/>
          </p:cNvSpPr>
          <p:nvPr>
            <p:ph type="title"/>
          </p:nvPr>
        </p:nvSpPr>
        <p:spPr/>
        <p:txBody>
          <a:bodyPr/>
          <a:lstStyle/>
          <a:p>
            <a:r>
              <a:rPr lang="en-US">
                <a:ea typeface="맑은 고딕"/>
                <a:cs typeface="Calibri"/>
              </a:rPr>
              <a:t>Challenges</a:t>
            </a:r>
            <a:endParaRPr lang="en-US"/>
          </a:p>
        </p:txBody>
      </p:sp>
      <p:graphicFrame>
        <p:nvGraphicFramePr>
          <p:cNvPr id="4" name="Content Placeholder 3">
            <a:extLst>
              <a:ext uri="{FF2B5EF4-FFF2-40B4-BE49-F238E27FC236}">
                <a16:creationId xmlns:a16="http://schemas.microsoft.com/office/drawing/2014/main" id="{3D65958C-F5A7-E037-391A-4DE13A500A82}"/>
              </a:ext>
            </a:extLst>
          </p:cNvPr>
          <p:cNvGraphicFramePr>
            <a:graphicFrameLocks noGrp="1"/>
          </p:cNvGraphicFramePr>
          <p:nvPr>
            <p:ph idx="1"/>
            <p:extLst>
              <p:ext uri="{D42A27DB-BD31-4B8C-83A1-F6EECF244321}">
                <p14:modId xmlns:p14="http://schemas.microsoft.com/office/powerpoint/2010/main" val="641076793"/>
              </p:ext>
            </p:extLst>
          </p:nvPr>
        </p:nvGraphicFramePr>
        <p:xfrm>
          <a:off x="316756" y="1204864"/>
          <a:ext cx="8402525" cy="502570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 name="Recorded Sound">
            <a:hlinkClick r:id="" action="ppaction://media"/>
            <a:extLst>
              <a:ext uri="{FF2B5EF4-FFF2-40B4-BE49-F238E27FC236}">
                <a16:creationId xmlns:a16="http://schemas.microsoft.com/office/drawing/2014/main" id="{363F9567-9DED-969E-738B-1BEAA533F79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96231" y="6174632"/>
            <a:ext cx="609600" cy="609600"/>
          </a:xfrm>
          <a:prstGeom prst="rect">
            <a:avLst/>
          </a:prstGeom>
        </p:spPr>
      </p:pic>
    </p:spTree>
    <p:extLst>
      <p:ext uri="{BB962C8B-B14F-4D97-AF65-F5344CB8AC3E}">
        <p14:creationId xmlns:p14="http://schemas.microsoft.com/office/powerpoint/2010/main" val="3127788031"/>
      </p:ext>
    </p:extLst>
  </p:cSld>
  <p:clrMapOvr>
    <a:masterClrMapping/>
  </p:clrMapOvr>
  <mc:AlternateContent xmlns:mc="http://schemas.openxmlformats.org/markup-compatibility/2006" xmlns:p14="http://schemas.microsoft.com/office/powerpoint/2010/main">
    <mc:Choice Requires="p14">
      <p:transition spd="slow" p14:dur="2000" advTm="94167"/>
    </mc:Choice>
    <mc:Fallback xmlns="">
      <p:transition spd="slow" advTm="941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00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39B27-9FC7-0B3B-2B0D-45738EB577D3}"/>
              </a:ext>
            </a:extLst>
          </p:cNvPr>
          <p:cNvSpPr>
            <a:spLocks noGrp="1"/>
          </p:cNvSpPr>
          <p:nvPr>
            <p:ph type="title"/>
          </p:nvPr>
        </p:nvSpPr>
        <p:spPr/>
        <p:txBody>
          <a:bodyPr/>
          <a:lstStyle/>
          <a:p>
            <a:r>
              <a:rPr lang="en-US"/>
              <a:t>Conclusion</a:t>
            </a:r>
          </a:p>
        </p:txBody>
      </p:sp>
      <p:sp>
        <p:nvSpPr>
          <p:cNvPr id="4" name="Content Placeholder 2">
            <a:extLst>
              <a:ext uri="{FF2B5EF4-FFF2-40B4-BE49-F238E27FC236}">
                <a16:creationId xmlns:a16="http://schemas.microsoft.com/office/drawing/2014/main" id="{2AB8B7D6-1262-328B-A043-F1A6007845F0}"/>
              </a:ext>
            </a:extLst>
          </p:cNvPr>
          <p:cNvSpPr>
            <a:spLocks noGrp="1"/>
          </p:cNvSpPr>
          <p:nvPr>
            <p:ph idx="1"/>
          </p:nvPr>
        </p:nvSpPr>
        <p:spPr>
          <a:xfrm>
            <a:off x="94142" y="1096231"/>
            <a:ext cx="8955716" cy="3696486"/>
          </a:xfr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a:normAutofit/>
          </a:bodyPr>
          <a:lstStyle/>
          <a:p>
            <a:pPr marL="0" indent="0" rtl="0"/>
            <a:r>
              <a:rPr lang="en-IN" sz="2800" i="0">
                <a:solidFill>
                  <a:schemeClr val="tx1"/>
                </a:solidFill>
                <a:ea typeface="맑은 고딕"/>
              </a:rPr>
              <a:t>1. Top 3 Trucks Contributing to Accidents are </a:t>
            </a:r>
            <a:r>
              <a:rPr lang="en-IN" sz="2800" i="0">
                <a:solidFill>
                  <a:srgbClr val="FF0000"/>
                </a:solidFill>
                <a:ea typeface="맑은 고딕"/>
              </a:rPr>
              <a:t>Ford</a:t>
            </a:r>
            <a:r>
              <a:rPr lang="en-IN" sz="2800" i="0">
                <a:solidFill>
                  <a:schemeClr val="tx1"/>
                </a:solidFill>
                <a:ea typeface="맑은 고딕"/>
              </a:rPr>
              <a:t>, </a:t>
            </a:r>
            <a:r>
              <a:rPr lang="en-IN" sz="2800" i="0">
                <a:solidFill>
                  <a:srgbClr val="FF0000"/>
                </a:solidFill>
                <a:ea typeface="맑은 고딕"/>
              </a:rPr>
              <a:t>Peterbilt</a:t>
            </a:r>
            <a:r>
              <a:rPr lang="en-IN" sz="2800" i="0">
                <a:solidFill>
                  <a:schemeClr val="tx1"/>
                </a:solidFill>
                <a:ea typeface="맑은 고딕"/>
              </a:rPr>
              <a:t>, and </a:t>
            </a:r>
            <a:r>
              <a:rPr lang="en-IN" sz="2800" i="0">
                <a:solidFill>
                  <a:srgbClr val="FF0000"/>
                </a:solidFill>
                <a:ea typeface="맑은 고딕"/>
              </a:rPr>
              <a:t>Caterpillar</a:t>
            </a:r>
            <a:r>
              <a:rPr lang="en-IN" sz="2800" i="0">
                <a:solidFill>
                  <a:schemeClr val="tx1"/>
                </a:solidFill>
                <a:ea typeface="맑은 고딕"/>
              </a:rPr>
              <a:t>.</a:t>
            </a:r>
            <a:endParaRPr lang="en-IN" sz="2800" i="0">
              <a:solidFill>
                <a:schemeClr val="tx1"/>
              </a:solidFill>
              <a:ea typeface="맑은 고딕"/>
              <a:cs typeface="Calibri"/>
            </a:endParaRPr>
          </a:p>
          <a:p>
            <a:pPr marL="0" indent="0" rtl="0"/>
            <a:r>
              <a:rPr lang="en-IN" sz="2800" i="0">
                <a:solidFill>
                  <a:schemeClr val="tx1"/>
                </a:solidFill>
                <a:ea typeface="맑은 고딕"/>
              </a:rPr>
              <a:t>2. </a:t>
            </a:r>
            <a:r>
              <a:rPr lang="en-IN" sz="2800" i="0">
                <a:solidFill>
                  <a:srgbClr val="FF0000"/>
                </a:solidFill>
                <a:ea typeface="맑은 고딕"/>
              </a:rPr>
              <a:t>Ford</a:t>
            </a:r>
            <a:r>
              <a:rPr lang="en-IN" sz="2800" i="0">
                <a:solidFill>
                  <a:schemeClr val="tx1"/>
                </a:solidFill>
                <a:ea typeface="맑은 고딕"/>
              </a:rPr>
              <a:t> - Highest Risk Factor.</a:t>
            </a:r>
            <a:endParaRPr lang="en-IN" sz="2800" i="0">
              <a:solidFill>
                <a:schemeClr val="tx1"/>
              </a:solidFill>
              <a:ea typeface="맑은 고딕"/>
              <a:cs typeface="Calibri"/>
            </a:endParaRPr>
          </a:p>
          <a:p>
            <a:pPr marL="0" indent="0" rtl="0"/>
            <a:r>
              <a:rPr lang="en-IN" sz="2800" i="0">
                <a:solidFill>
                  <a:schemeClr val="tx1"/>
                </a:solidFill>
                <a:ea typeface="맑은 고딕"/>
              </a:rPr>
              <a:t>3. </a:t>
            </a:r>
            <a:r>
              <a:rPr lang="en-IN" sz="2800" i="0">
                <a:solidFill>
                  <a:srgbClr val="FF0000"/>
                </a:solidFill>
                <a:ea typeface="맑은 고딕"/>
              </a:rPr>
              <a:t>Santa Rosa </a:t>
            </a:r>
            <a:r>
              <a:rPr lang="en-IN" sz="2800" i="0">
                <a:solidFill>
                  <a:schemeClr val="tx1"/>
                </a:solidFill>
                <a:ea typeface="맑은 고딕"/>
              </a:rPr>
              <a:t>- Highest Lane Departure Events.</a:t>
            </a:r>
            <a:endParaRPr lang="en-IN" sz="2800" i="0">
              <a:solidFill>
                <a:schemeClr val="tx1"/>
              </a:solidFill>
              <a:ea typeface="맑은 고딕"/>
              <a:cs typeface="Calibri"/>
            </a:endParaRPr>
          </a:p>
          <a:p>
            <a:pPr marL="0" indent="0" rtl="0"/>
            <a:r>
              <a:rPr lang="en-IN" sz="2800" i="0">
                <a:solidFill>
                  <a:schemeClr val="tx1"/>
                </a:solidFill>
                <a:ea typeface="맑은 고딕"/>
              </a:rPr>
              <a:t>4. </a:t>
            </a:r>
            <a:r>
              <a:rPr lang="en-IN" sz="2800" i="0">
                <a:solidFill>
                  <a:srgbClr val="FF0000"/>
                </a:solidFill>
                <a:ea typeface="맑은 고딕"/>
              </a:rPr>
              <a:t>A97</a:t>
            </a:r>
            <a:r>
              <a:rPr lang="en-IN" sz="2800" i="0">
                <a:solidFill>
                  <a:schemeClr val="tx1"/>
                </a:solidFill>
                <a:ea typeface="맑은 고딕"/>
              </a:rPr>
              <a:t> - The Outlier</a:t>
            </a:r>
            <a:endParaRPr lang="en-IN" sz="2800" i="0">
              <a:solidFill>
                <a:schemeClr val="tx1"/>
              </a:solidFill>
              <a:ea typeface="맑은 고딕"/>
              <a:cs typeface="Calibri"/>
            </a:endParaRPr>
          </a:p>
          <a:p>
            <a:pPr marL="0" indent="0"/>
            <a:r>
              <a:rPr lang="en-IN" sz="2800" i="0">
                <a:solidFill>
                  <a:schemeClr val="tx1"/>
                </a:solidFill>
                <a:ea typeface="맑은 고딕"/>
              </a:rPr>
              <a:t>5. Focus on </a:t>
            </a:r>
            <a:r>
              <a:rPr lang="en-IN" sz="2800" i="0">
                <a:solidFill>
                  <a:srgbClr val="F07E28"/>
                </a:solidFill>
                <a:ea typeface="맑은 고딕"/>
              </a:rPr>
              <a:t>A73</a:t>
            </a:r>
            <a:r>
              <a:rPr lang="en-IN" sz="2800" i="0">
                <a:solidFill>
                  <a:schemeClr val="tx1"/>
                </a:solidFill>
                <a:ea typeface="맑은 고딕"/>
              </a:rPr>
              <a:t> after </a:t>
            </a:r>
            <a:r>
              <a:rPr lang="en-IN" sz="2800" i="0">
                <a:solidFill>
                  <a:srgbClr val="F07E28"/>
                </a:solidFill>
                <a:ea typeface="맑은 고딕"/>
              </a:rPr>
              <a:t>A97</a:t>
            </a:r>
            <a:r>
              <a:rPr lang="en-IN" sz="2800" i="0">
                <a:solidFill>
                  <a:schemeClr val="tx1"/>
                </a:solidFill>
                <a:ea typeface="맑은 고딕"/>
                <a:cs typeface="Calibri"/>
              </a:rPr>
              <a:t> </a:t>
            </a:r>
          </a:p>
          <a:p>
            <a:pPr marL="0" indent="0" rtl="0"/>
            <a:r>
              <a:rPr lang="en-US" altLang="en-US" sz="2800" i="0">
                <a:solidFill>
                  <a:schemeClr val="tx1"/>
                </a:solidFill>
                <a:ea typeface="맑은 고딕"/>
              </a:rPr>
              <a:t>6. Correlation Between Events and Risk Factor</a:t>
            </a:r>
          </a:p>
          <a:p>
            <a:endParaRPr lang="en-US"/>
          </a:p>
        </p:txBody>
      </p:sp>
      <p:pic>
        <p:nvPicPr>
          <p:cNvPr id="5" name="Recorded Sound">
            <a:hlinkClick r:id="" action="ppaction://media"/>
            <a:extLst>
              <a:ext uri="{FF2B5EF4-FFF2-40B4-BE49-F238E27FC236}">
                <a16:creationId xmlns:a16="http://schemas.microsoft.com/office/drawing/2014/main" id="{3EC92E84-54C2-1F7C-400C-FF66823AE18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4142" y="6150570"/>
            <a:ext cx="609600" cy="609600"/>
          </a:xfrm>
          <a:prstGeom prst="rect">
            <a:avLst/>
          </a:prstGeom>
        </p:spPr>
      </p:pic>
    </p:spTree>
    <p:extLst>
      <p:ext uri="{BB962C8B-B14F-4D97-AF65-F5344CB8AC3E}">
        <p14:creationId xmlns:p14="http://schemas.microsoft.com/office/powerpoint/2010/main" val="3499348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95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251520" y="2682301"/>
            <a:ext cx="2448272" cy="553998"/>
          </a:xfrm>
          <a:prstGeom prst="rect">
            <a:avLst/>
          </a:prstGeom>
          <a:noFill/>
        </p:spPr>
        <p:txBody>
          <a:bodyPr wrap="square" rtlCol="0" anchor="ctr">
            <a:spAutoFit/>
          </a:bodyPr>
          <a:lstStyle/>
          <a:p>
            <a:pPr algn="r"/>
            <a:r>
              <a:rPr lang="en-US" altLang="ko-KR" sz="3000" b="1">
                <a:solidFill>
                  <a:schemeClr val="bg1"/>
                </a:solidFill>
                <a:effectLst>
                  <a:outerShdw blurRad="63500" algn="ctr" rotWithShape="0">
                    <a:prstClr val="black">
                      <a:alpha val="0"/>
                    </a:prstClr>
                  </a:outerShdw>
                </a:effectLst>
                <a:latin typeface="+mj-lt"/>
                <a:ea typeface="맑은 고딕" pitchFamily="50" charset="-127"/>
              </a:rPr>
              <a:t>CONTENTS</a:t>
            </a:r>
            <a:endParaRPr lang="ko-KR" altLang="en-US" sz="3000" b="1">
              <a:solidFill>
                <a:schemeClr val="bg1"/>
              </a:solidFill>
              <a:effectLst>
                <a:outerShdw blurRad="63500" algn="ctr" rotWithShape="0">
                  <a:prstClr val="black">
                    <a:alpha val="0"/>
                  </a:prstClr>
                </a:outerShdw>
              </a:effectLst>
              <a:latin typeface="+mj-lt"/>
              <a:ea typeface="맑은 고딕" pitchFamily="50" charset="-127"/>
            </a:endParaRPr>
          </a:p>
        </p:txBody>
      </p:sp>
      <p:grpSp>
        <p:nvGrpSpPr>
          <p:cNvPr id="3" name="그룹 2"/>
          <p:cNvGrpSpPr/>
          <p:nvPr/>
        </p:nvGrpSpPr>
        <p:grpSpPr>
          <a:xfrm>
            <a:off x="899592" y="3911592"/>
            <a:ext cx="2021384" cy="971743"/>
            <a:chOff x="5640428" y="1607628"/>
            <a:chExt cx="2021384" cy="971743"/>
          </a:xfrm>
        </p:grpSpPr>
        <p:sp>
          <p:nvSpPr>
            <p:cNvPr id="18" name="Text Box 5"/>
            <p:cNvSpPr txBox="1">
              <a:spLocks noChangeArrowheads="1"/>
            </p:cNvSpPr>
            <p:nvPr/>
          </p:nvSpPr>
          <p:spPr bwMode="auto">
            <a:xfrm>
              <a:off x="5642780" y="2056151"/>
              <a:ext cx="2019032" cy="523220"/>
            </a:xfrm>
            <a:prstGeom prst="rect">
              <a:avLst/>
            </a:prstGeom>
            <a:noFill/>
            <a:ln w="9525">
              <a:noFill/>
              <a:miter lim="800000"/>
              <a:headEnd/>
              <a:tailEnd/>
            </a:ln>
          </p:spPr>
          <p:txBody>
            <a:bodyPr wrap="square" lIns="91440" tIns="45720" rIns="91440" bIns="45720" anchor="t">
              <a:spAutoFit/>
            </a:bodyPr>
            <a:lstStyle/>
            <a:p>
              <a:pPr>
                <a:defRPr/>
              </a:pPr>
              <a:r>
                <a:rPr lang="en-US" altLang="ko-KR" sz="1400" b="1">
                  <a:solidFill>
                    <a:srgbClr val="1D6DA0"/>
                  </a:solidFill>
                  <a:latin typeface="+mj-lt"/>
                  <a:ea typeface="맑은 고딕"/>
                  <a:cs typeface="Calibri"/>
                </a:rPr>
                <a:t>Problem Statement and Objective</a:t>
              </a:r>
              <a:endParaRPr lang="en-US" altLang="ko-KR" sz="1400" b="1">
                <a:solidFill>
                  <a:srgbClr val="1D6DA0"/>
                </a:solidFill>
                <a:latin typeface="+mj-lt"/>
                <a:ea typeface="맑은 고딕" pitchFamily="50" charset="-127"/>
                <a:cs typeface="Calibri"/>
              </a:endParaRPr>
            </a:p>
          </p:txBody>
        </p:sp>
        <p:sp>
          <p:nvSpPr>
            <p:cNvPr id="20" name="TextBox 13"/>
            <p:cNvSpPr txBox="1">
              <a:spLocks noChangeArrowheads="1"/>
            </p:cNvSpPr>
            <p:nvPr/>
          </p:nvSpPr>
          <p:spPr bwMode="auto">
            <a:xfrm>
              <a:off x="5640428" y="1607628"/>
              <a:ext cx="733853" cy="477054"/>
            </a:xfrm>
            <a:prstGeom prst="rect">
              <a:avLst/>
            </a:prstGeom>
            <a:noFill/>
            <a:ln w="9525">
              <a:noFill/>
              <a:miter lim="800000"/>
              <a:headEnd/>
              <a:tailEnd/>
            </a:ln>
          </p:spPr>
          <p:txBody>
            <a:bodyPr wrap="square">
              <a:spAutoFit/>
            </a:bodyPr>
            <a:lstStyle/>
            <a:p>
              <a:r>
                <a:rPr lang="en-US" altLang="ko-KR" sz="2500" b="1">
                  <a:solidFill>
                    <a:srgbClr val="0F3A55"/>
                  </a:solidFill>
                  <a:latin typeface="+mj-lt"/>
                  <a:ea typeface="맑은 고딕" pitchFamily="50" charset="-127"/>
                </a:rPr>
                <a:t>01</a:t>
              </a:r>
              <a:endParaRPr lang="ko-KR" altLang="en-US" sz="2500" b="1">
                <a:solidFill>
                  <a:srgbClr val="0F3A55"/>
                </a:solidFill>
                <a:latin typeface="+mj-lt"/>
                <a:ea typeface="맑은 고딕" pitchFamily="50" charset="-127"/>
              </a:endParaRPr>
            </a:p>
          </p:txBody>
        </p:sp>
      </p:grpSp>
      <p:grpSp>
        <p:nvGrpSpPr>
          <p:cNvPr id="71" name="그룹 70"/>
          <p:cNvGrpSpPr/>
          <p:nvPr/>
        </p:nvGrpSpPr>
        <p:grpSpPr>
          <a:xfrm>
            <a:off x="3517450" y="3907381"/>
            <a:ext cx="2955102" cy="735034"/>
            <a:chOff x="5651160" y="1629092"/>
            <a:chExt cx="2955102" cy="735034"/>
          </a:xfrm>
        </p:grpSpPr>
        <p:sp>
          <p:nvSpPr>
            <p:cNvPr id="73" name="Text Box 5"/>
            <p:cNvSpPr txBox="1">
              <a:spLocks noChangeArrowheads="1"/>
            </p:cNvSpPr>
            <p:nvPr/>
          </p:nvSpPr>
          <p:spPr bwMode="auto">
            <a:xfrm>
              <a:off x="5653512" y="2056151"/>
              <a:ext cx="2952750" cy="307975"/>
            </a:xfrm>
            <a:prstGeom prst="rect">
              <a:avLst/>
            </a:prstGeom>
            <a:noFill/>
            <a:ln w="9525">
              <a:noFill/>
              <a:miter lim="800000"/>
              <a:headEnd/>
              <a:tailEnd/>
            </a:ln>
          </p:spPr>
          <p:txBody>
            <a:bodyPr lIns="91440" tIns="45720" rIns="91440" bIns="45720" anchor="t">
              <a:spAutoFit/>
            </a:bodyPr>
            <a:lstStyle/>
            <a:p>
              <a:pPr>
                <a:defRPr/>
              </a:pPr>
              <a:r>
                <a:rPr lang="en-US" altLang="ko-KR" sz="1400" b="1">
                  <a:solidFill>
                    <a:srgbClr val="1D6DA0"/>
                  </a:solidFill>
                  <a:latin typeface="+mj-lt"/>
                  <a:ea typeface="맑은 고딕"/>
                  <a:cs typeface="Calibri"/>
                </a:rPr>
                <a:t>Process Workflow</a:t>
              </a:r>
            </a:p>
          </p:txBody>
        </p:sp>
        <p:sp>
          <p:nvSpPr>
            <p:cNvPr id="75" name="TextBox 13"/>
            <p:cNvSpPr txBox="1">
              <a:spLocks noChangeArrowheads="1"/>
            </p:cNvSpPr>
            <p:nvPr/>
          </p:nvSpPr>
          <p:spPr bwMode="auto">
            <a:xfrm>
              <a:off x="5651160" y="1629092"/>
              <a:ext cx="669459" cy="477054"/>
            </a:xfrm>
            <a:prstGeom prst="rect">
              <a:avLst/>
            </a:prstGeom>
          </p:spPr>
          <p:txBody>
            <a:bodyPr wrap="square">
              <a:spAutoFit/>
            </a:bodyPr>
            <a:lstStyle/>
            <a:p>
              <a:r>
                <a:rPr lang="en-US" altLang="ko-KR" sz="2500" b="1">
                  <a:solidFill>
                    <a:srgbClr val="0F3A55"/>
                  </a:solidFill>
                  <a:latin typeface="+mj-lt"/>
                  <a:ea typeface="맑은 고딕" pitchFamily="50" charset="-127"/>
                </a:rPr>
                <a:t>02</a:t>
              </a:r>
              <a:endParaRPr lang="ko-KR" altLang="en-US" sz="2500" b="1">
                <a:solidFill>
                  <a:srgbClr val="0F3A55"/>
                </a:solidFill>
                <a:latin typeface="+mj-lt"/>
                <a:ea typeface="맑은 고딕" pitchFamily="50" charset="-127"/>
              </a:endParaRPr>
            </a:p>
          </p:txBody>
        </p:sp>
      </p:grpSp>
      <p:grpSp>
        <p:nvGrpSpPr>
          <p:cNvPr id="65" name="그룹 64"/>
          <p:cNvGrpSpPr/>
          <p:nvPr/>
        </p:nvGrpSpPr>
        <p:grpSpPr>
          <a:xfrm>
            <a:off x="6113845" y="3906622"/>
            <a:ext cx="2081262" cy="689260"/>
            <a:chOff x="5640428" y="1621469"/>
            <a:chExt cx="2160240" cy="742459"/>
          </a:xfrm>
        </p:grpSpPr>
        <p:sp>
          <p:nvSpPr>
            <p:cNvPr id="67" name="Text Box 5"/>
            <p:cNvSpPr txBox="1">
              <a:spLocks noChangeArrowheads="1"/>
            </p:cNvSpPr>
            <p:nvPr/>
          </p:nvSpPr>
          <p:spPr bwMode="auto">
            <a:xfrm>
              <a:off x="5653512" y="2056151"/>
              <a:ext cx="2147156" cy="307777"/>
            </a:xfrm>
            <a:prstGeom prst="rect">
              <a:avLst/>
            </a:prstGeom>
            <a:noFill/>
            <a:ln w="9525">
              <a:noFill/>
              <a:miter lim="800000"/>
              <a:headEnd/>
              <a:tailEnd/>
            </a:ln>
          </p:spPr>
          <p:txBody>
            <a:bodyPr wrap="square" lIns="91440" tIns="45720" rIns="91440" bIns="45720" anchor="t">
              <a:spAutoFit/>
            </a:bodyPr>
            <a:lstStyle/>
            <a:p>
              <a:pPr>
                <a:defRPr/>
              </a:pPr>
              <a:r>
                <a:rPr lang="en-US" altLang="ko-KR" sz="1400" b="1">
                  <a:solidFill>
                    <a:srgbClr val="1D6DA0"/>
                  </a:solidFill>
                  <a:latin typeface="+mj-lt"/>
                  <a:ea typeface="맑은 고딕"/>
                </a:rPr>
                <a:t>Structure of Data Sources </a:t>
              </a:r>
              <a:endParaRPr lang="en-US"/>
            </a:p>
          </p:txBody>
        </p:sp>
        <p:sp>
          <p:nvSpPr>
            <p:cNvPr id="69" name="TextBox 13"/>
            <p:cNvSpPr txBox="1">
              <a:spLocks noChangeArrowheads="1"/>
            </p:cNvSpPr>
            <p:nvPr/>
          </p:nvSpPr>
          <p:spPr bwMode="auto">
            <a:xfrm>
              <a:off x="5640428" y="1621469"/>
              <a:ext cx="714160" cy="513874"/>
            </a:xfrm>
            <a:prstGeom prst="rect">
              <a:avLst/>
            </a:prstGeom>
            <a:noFill/>
            <a:ln w="9525">
              <a:noFill/>
              <a:miter lim="800000"/>
              <a:headEnd/>
              <a:tailEnd/>
            </a:ln>
          </p:spPr>
          <p:txBody>
            <a:bodyPr wrap="square" lIns="91440" tIns="45720" rIns="91440" bIns="45720" anchor="t">
              <a:spAutoFit/>
            </a:bodyPr>
            <a:lstStyle/>
            <a:p>
              <a:r>
                <a:rPr lang="en-US" altLang="ko-KR" sz="2500" b="1">
                  <a:solidFill>
                    <a:srgbClr val="0F3A55"/>
                  </a:solidFill>
                  <a:latin typeface="+mj-lt"/>
                  <a:ea typeface="맑은 고딕"/>
                </a:rPr>
                <a:t>03</a:t>
              </a:r>
              <a:endParaRPr lang="ko-KR" altLang="en-US" sz="2500" b="1">
                <a:solidFill>
                  <a:srgbClr val="0F3A55"/>
                </a:solidFill>
                <a:latin typeface="+mj-lt"/>
                <a:ea typeface="맑은 고딕" pitchFamily="50" charset="-127"/>
              </a:endParaRPr>
            </a:p>
          </p:txBody>
        </p:sp>
      </p:grpSp>
      <p:grpSp>
        <p:nvGrpSpPr>
          <p:cNvPr id="77" name="그룹 76"/>
          <p:cNvGrpSpPr/>
          <p:nvPr/>
        </p:nvGrpSpPr>
        <p:grpSpPr>
          <a:xfrm>
            <a:off x="899592" y="5002546"/>
            <a:ext cx="2955101" cy="788696"/>
            <a:chOff x="3021724" y="1446641"/>
            <a:chExt cx="2955101" cy="788696"/>
          </a:xfrm>
        </p:grpSpPr>
        <p:sp>
          <p:nvSpPr>
            <p:cNvPr id="79" name="Text Box 5"/>
            <p:cNvSpPr txBox="1">
              <a:spLocks noChangeArrowheads="1"/>
            </p:cNvSpPr>
            <p:nvPr/>
          </p:nvSpPr>
          <p:spPr bwMode="auto">
            <a:xfrm>
              <a:off x="3024075" y="1927362"/>
              <a:ext cx="2952750" cy="307975"/>
            </a:xfrm>
            <a:prstGeom prst="rect">
              <a:avLst/>
            </a:prstGeom>
            <a:noFill/>
            <a:ln w="9525">
              <a:noFill/>
              <a:miter lim="800000"/>
              <a:headEnd/>
              <a:tailEnd/>
            </a:ln>
          </p:spPr>
          <p:txBody>
            <a:bodyPr lIns="91440" tIns="45720" rIns="91440" bIns="45720" anchor="t">
              <a:spAutoFit/>
            </a:bodyPr>
            <a:lstStyle/>
            <a:p>
              <a:pPr>
                <a:defRPr/>
              </a:pPr>
              <a:r>
                <a:rPr lang="en-US" altLang="ko-KR" sz="1400" b="1">
                  <a:solidFill>
                    <a:srgbClr val="1D6DA0"/>
                  </a:solidFill>
                  <a:latin typeface="+mj-lt"/>
                  <a:ea typeface="맑은 고딕"/>
                </a:rPr>
                <a:t>Visualization Stories </a:t>
              </a:r>
              <a:endParaRPr lang="en-US"/>
            </a:p>
          </p:txBody>
        </p:sp>
        <p:sp>
          <p:nvSpPr>
            <p:cNvPr id="81" name="TextBox 13"/>
            <p:cNvSpPr txBox="1">
              <a:spLocks noChangeArrowheads="1"/>
            </p:cNvSpPr>
            <p:nvPr/>
          </p:nvSpPr>
          <p:spPr bwMode="auto">
            <a:xfrm>
              <a:off x="3021724" y="1446641"/>
              <a:ext cx="637261" cy="477054"/>
            </a:xfrm>
            <a:prstGeom prst="rect">
              <a:avLst/>
            </a:prstGeom>
            <a:noFill/>
            <a:ln w="9525">
              <a:noFill/>
              <a:miter lim="800000"/>
              <a:headEnd/>
              <a:tailEnd/>
            </a:ln>
          </p:spPr>
          <p:txBody>
            <a:bodyPr wrap="square">
              <a:spAutoFit/>
            </a:bodyPr>
            <a:lstStyle/>
            <a:p>
              <a:r>
                <a:rPr lang="en-US" altLang="ko-KR" sz="2500" b="1">
                  <a:solidFill>
                    <a:srgbClr val="0F3A55"/>
                  </a:solidFill>
                  <a:latin typeface="+mj-lt"/>
                  <a:ea typeface="맑은 고딕" pitchFamily="50" charset="-127"/>
                </a:rPr>
                <a:t>04</a:t>
              </a:r>
              <a:endParaRPr lang="ko-KR" altLang="en-US" sz="2500" b="1">
                <a:solidFill>
                  <a:srgbClr val="0F3A55"/>
                </a:solidFill>
                <a:latin typeface="+mj-lt"/>
                <a:ea typeface="맑은 고딕" pitchFamily="50" charset="-127"/>
              </a:endParaRPr>
            </a:p>
          </p:txBody>
        </p:sp>
      </p:grpSp>
      <p:grpSp>
        <p:nvGrpSpPr>
          <p:cNvPr id="83" name="그룹 82"/>
          <p:cNvGrpSpPr/>
          <p:nvPr/>
        </p:nvGrpSpPr>
        <p:grpSpPr>
          <a:xfrm>
            <a:off x="3469451" y="5002546"/>
            <a:ext cx="2193828" cy="788696"/>
            <a:chOff x="3032457" y="1446641"/>
            <a:chExt cx="2193828" cy="788696"/>
          </a:xfrm>
        </p:grpSpPr>
        <p:sp>
          <p:nvSpPr>
            <p:cNvPr id="85" name="Text Box 5"/>
            <p:cNvSpPr txBox="1">
              <a:spLocks noChangeArrowheads="1"/>
            </p:cNvSpPr>
            <p:nvPr/>
          </p:nvSpPr>
          <p:spPr bwMode="auto">
            <a:xfrm>
              <a:off x="3034809" y="1927362"/>
              <a:ext cx="2191476" cy="307975"/>
            </a:xfrm>
            <a:prstGeom prst="rect">
              <a:avLst/>
            </a:prstGeom>
            <a:noFill/>
            <a:ln w="9525">
              <a:noFill/>
              <a:miter lim="800000"/>
              <a:headEnd/>
              <a:tailEnd/>
            </a:ln>
          </p:spPr>
          <p:txBody>
            <a:bodyPr wrap="square" lIns="91440" tIns="45720" rIns="91440" bIns="45720" anchor="t">
              <a:spAutoFit/>
            </a:bodyPr>
            <a:lstStyle/>
            <a:p>
              <a:pPr>
                <a:defRPr/>
              </a:pPr>
              <a:r>
                <a:rPr lang="en-US" altLang="ko-KR" sz="1400" b="1">
                  <a:solidFill>
                    <a:srgbClr val="1D6DA0"/>
                  </a:solidFill>
                  <a:latin typeface="+mj-lt"/>
                  <a:ea typeface="맑은 고딕"/>
                </a:rPr>
                <a:t>Prediction of Risk Factors</a:t>
              </a:r>
              <a:endParaRPr lang="en-US"/>
            </a:p>
          </p:txBody>
        </p:sp>
        <p:sp>
          <p:nvSpPr>
            <p:cNvPr id="87" name="TextBox 13"/>
            <p:cNvSpPr txBox="1">
              <a:spLocks noChangeArrowheads="1"/>
            </p:cNvSpPr>
            <p:nvPr/>
          </p:nvSpPr>
          <p:spPr bwMode="auto">
            <a:xfrm>
              <a:off x="3032457" y="1446641"/>
              <a:ext cx="712388" cy="477054"/>
            </a:xfrm>
            <a:prstGeom prst="rect">
              <a:avLst/>
            </a:prstGeom>
            <a:noFill/>
            <a:ln w="9525">
              <a:noFill/>
              <a:miter lim="800000"/>
              <a:headEnd/>
              <a:tailEnd/>
            </a:ln>
          </p:spPr>
          <p:txBody>
            <a:bodyPr wrap="square">
              <a:spAutoFit/>
            </a:bodyPr>
            <a:lstStyle/>
            <a:p>
              <a:r>
                <a:rPr lang="en-US" altLang="ko-KR" sz="2500" b="1">
                  <a:solidFill>
                    <a:srgbClr val="0F3A55"/>
                  </a:solidFill>
                  <a:latin typeface="+mj-lt"/>
                  <a:ea typeface="맑은 고딕" pitchFamily="50" charset="-127"/>
                </a:rPr>
                <a:t>05</a:t>
              </a:r>
              <a:endParaRPr lang="ko-KR" altLang="en-US" sz="2500" b="1">
                <a:solidFill>
                  <a:srgbClr val="0F3A55"/>
                </a:solidFill>
                <a:latin typeface="+mj-lt"/>
                <a:ea typeface="맑은 고딕" pitchFamily="50" charset="-127"/>
              </a:endParaRPr>
            </a:p>
          </p:txBody>
        </p:sp>
      </p:grpSp>
      <p:grpSp>
        <p:nvGrpSpPr>
          <p:cNvPr id="2" name="그룹 82">
            <a:extLst>
              <a:ext uri="{FF2B5EF4-FFF2-40B4-BE49-F238E27FC236}">
                <a16:creationId xmlns:a16="http://schemas.microsoft.com/office/drawing/2014/main" id="{661BF91F-A89D-5A48-7135-F785DC29A90C}"/>
              </a:ext>
            </a:extLst>
          </p:cNvPr>
          <p:cNvGrpSpPr/>
          <p:nvPr/>
        </p:nvGrpSpPr>
        <p:grpSpPr>
          <a:xfrm>
            <a:off x="6113845" y="5022941"/>
            <a:ext cx="2191476" cy="758774"/>
            <a:chOff x="3032457" y="1446641"/>
            <a:chExt cx="2191476" cy="758774"/>
          </a:xfrm>
        </p:grpSpPr>
        <p:sp>
          <p:nvSpPr>
            <p:cNvPr id="4" name="Text Box 5">
              <a:extLst>
                <a:ext uri="{FF2B5EF4-FFF2-40B4-BE49-F238E27FC236}">
                  <a16:creationId xmlns:a16="http://schemas.microsoft.com/office/drawing/2014/main" id="{F0E3053B-0562-2390-802D-953F9704C006}"/>
                </a:ext>
              </a:extLst>
            </p:cNvPr>
            <p:cNvSpPr txBox="1">
              <a:spLocks noChangeArrowheads="1"/>
            </p:cNvSpPr>
            <p:nvPr/>
          </p:nvSpPr>
          <p:spPr bwMode="auto">
            <a:xfrm>
              <a:off x="3032457" y="1897440"/>
              <a:ext cx="2191476" cy="307975"/>
            </a:xfrm>
            <a:prstGeom prst="rect">
              <a:avLst/>
            </a:prstGeom>
            <a:noFill/>
            <a:ln w="9525">
              <a:noFill/>
              <a:miter lim="800000"/>
              <a:headEnd/>
              <a:tailEnd/>
            </a:ln>
          </p:spPr>
          <p:txBody>
            <a:bodyPr wrap="square" lIns="91440" tIns="45720" rIns="91440" bIns="45720" anchor="t">
              <a:spAutoFit/>
            </a:bodyPr>
            <a:lstStyle/>
            <a:p>
              <a:pPr>
                <a:defRPr/>
              </a:pPr>
              <a:r>
                <a:rPr lang="en-US" altLang="ko-KR" sz="1400" b="1">
                  <a:solidFill>
                    <a:srgbClr val="1D6DA0"/>
                  </a:solidFill>
                  <a:latin typeface="Calibri"/>
                  <a:cs typeface="Calibri"/>
                </a:rPr>
                <a:t>Challenges </a:t>
              </a:r>
            </a:p>
          </p:txBody>
        </p:sp>
        <p:sp>
          <p:nvSpPr>
            <p:cNvPr id="5" name="TextBox 13">
              <a:extLst>
                <a:ext uri="{FF2B5EF4-FFF2-40B4-BE49-F238E27FC236}">
                  <a16:creationId xmlns:a16="http://schemas.microsoft.com/office/drawing/2014/main" id="{813C4ED0-CBDB-D74E-5C8A-E56D65A3464E}"/>
                </a:ext>
              </a:extLst>
            </p:cNvPr>
            <p:cNvSpPr txBox="1">
              <a:spLocks noChangeArrowheads="1"/>
            </p:cNvSpPr>
            <p:nvPr/>
          </p:nvSpPr>
          <p:spPr bwMode="auto">
            <a:xfrm>
              <a:off x="3032457" y="1446641"/>
              <a:ext cx="712388" cy="477054"/>
            </a:xfrm>
            <a:prstGeom prst="rect">
              <a:avLst/>
            </a:prstGeom>
            <a:noFill/>
            <a:ln w="9525">
              <a:noFill/>
              <a:miter lim="800000"/>
              <a:headEnd/>
              <a:tailEnd/>
            </a:ln>
          </p:spPr>
          <p:txBody>
            <a:bodyPr wrap="square" lIns="91440" tIns="45720" rIns="91440" bIns="45720" anchor="t">
              <a:spAutoFit/>
            </a:bodyPr>
            <a:lstStyle/>
            <a:p>
              <a:r>
                <a:rPr lang="en-US" altLang="ko-KR" sz="2500" b="1">
                  <a:solidFill>
                    <a:srgbClr val="0F3A55"/>
                  </a:solidFill>
                  <a:latin typeface="+mj-lt"/>
                  <a:ea typeface="맑은 고딕"/>
                </a:rPr>
                <a:t>06</a:t>
              </a:r>
              <a:endParaRPr lang="ko-KR" altLang="en-US" sz="2500" b="1">
                <a:solidFill>
                  <a:srgbClr val="0F3A55"/>
                </a:solidFill>
                <a:latin typeface="+mj-lt"/>
                <a:ea typeface="맑은 고딕" pitchFamily="50" charset="-127"/>
              </a:endParaRPr>
            </a:p>
          </p:txBody>
        </p:sp>
      </p:grpSp>
      <p:sp>
        <p:nvSpPr>
          <p:cNvPr id="6" name="TextBox 13">
            <a:extLst>
              <a:ext uri="{FF2B5EF4-FFF2-40B4-BE49-F238E27FC236}">
                <a16:creationId xmlns:a16="http://schemas.microsoft.com/office/drawing/2014/main" id="{1E69E7B9-710C-5B91-4F0F-F5E65C415130}"/>
              </a:ext>
            </a:extLst>
          </p:cNvPr>
          <p:cNvSpPr txBox="1">
            <a:spLocks noChangeArrowheads="1"/>
          </p:cNvSpPr>
          <p:nvPr/>
        </p:nvSpPr>
        <p:spPr bwMode="auto">
          <a:xfrm>
            <a:off x="921057" y="5897432"/>
            <a:ext cx="712388" cy="477054"/>
          </a:xfrm>
          <a:prstGeom prst="rect">
            <a:avLst/>
          </a:prstGeom>
          <a:noFill/>
          <a:ln w="9525">
            <a:noFill/>
            <a:miter lim="800000"/>
            <a:headEnd/>
            <a:tailEnd/>
          </a:ln>
        </p:spPr>
        <p:txBody>
          <a:bodyPr wrap="square" lIns="91440" tIns="45720" rIns="91440" bIns="45720" anchor="t">
            <a:spAutoFit/>
          </a:bodyPr>
          <a:lstStyle/>
          <a:p>
            <a:r>
              <a:rPr lang="en-US" altLang="ko-KR" sz="2500" b="1">
                <a:solidFill>
                  <a:srgbClr val="0F3A55"/>
                </a:solidFill>
                <a:latin typeface="+mj-lt"/>
                <a:ea typeface="맑은 고딕"/>
              </a:rPr>
              <a:t>07</a:t>
            </a:r>
            <a:endParaRPr lang="ko-KR" altLang="en-US" sz="2500" b="1">
              <a:solidFill>
                <a:srgbClr val="0F3A55"/>
              </a:solidFill>
              <a:latin typeface="+mj-lt"/>
              <a:ea typeface="맑은 고딕" pitchFamily="50" charset="-127"/>
            </a:endParaRPr>
          </a:p>
        </p:txBody>
      </p:sp>
      <p:sp>
        <p:nvSpPr>
          <p:cNvPr id="7" name="Text Box 5">
            <a:extLst>
              <a:ext uri="{FF2B5EF4-FFF2-40B4-BE49-F238E27FC236}">
                <a16:creationId xmlns:a16="http://schemas.microsoft.com/office/drawing/2014/main" id="{3778969D-8C2F-3097-9C77-D4743498B0FC}"/>
              </a:ext>
            </a:extLst>
          </p:cNvPr>
          <p:cNvSpPr txBox="1">
            <a:spLocks noChangeArrowheads="1"/>
          </p:cNvSpPr>
          <p:nvPr/>
        </p:nvSpPr>
        <p:spPr bwMode="auto">
          <a:xfrm>
            <a:off x="899592" y="6326688"/>
            <a:ext cx="2191476" cy="307975"/>
          </a:xfrm>
          <a:prstGeom prst="rect">
            <a:avLst/>
          </a:prstGeom>
          <a:noFill/>
          <a:ln w="9525">
            <a:noFill/>
            <a:miter lim="800000"/>
            <a:headEnd/>
            <a:tailEnd/>
          </a:ln>
        </p:spPr>
        <p:txBody>
          <a:bodyPr wrap="square" lIns="91440" tIns="45720" rIns="91440" bIns="45720" anchor="t">
            <a:spAutoFit/>
          </a:bodyPr>
          <a:lstStyle/>
          <a:p>
            <a:pPr>
              <a:defRPr/>
            </a:pPr>
            <a:r>
              <a:rPr lang="en-US" altLang="ko-KR" sz="1400" b="1">
                <a:solidFill>
                  <a:srgbClr val="1D6DA0"/>
                </a:solidFill>
                <a:latin typeface="Calibri"/>
                <a:cs typeface="Calibri"/>
              </a:rPr>
              <a:t>Conclusion</a:t>
            </a:r>
          </a:p>
        </p:txBody>
      </p:sp>
      <p:pic>
        <p:nvPicPr>
          <p:cNvPr id="10" name="Audio 32">
            <a:hlinkClick r:id="" action="ppaction://media"/>
            <a:extLst>
              <a:ext uri="{FF2B5EF4-FFF2-40B4-BE49-F238E27FC236}">
                <a16:creationId xmlns:a16="http://schemas.microsoft.com/office/drawing/2014/main" id="{A1079944-6F48-03BC-1B0A-1C55028ED1B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765961" y="5497235"/>
            <a:ext cx="2057400" cy="2057400"/>
          </a:xfrm>
          <a:prstGeom prst="ellipse">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a:ea typeface="맑은 고딕"/>
              </a:rPr>
              <a:t>Problem Statement and Objective</a:t>
            </a:r>
            <a:endParaRPr lang="en-US" altLang="ko-KR"/>
          </a:p>
        </p:txBody>
      </p:sp>
      <p:sp>
        <p:nvSpPr>
          <p:cNvPr id="3" name="Snip Diagonal Corner of Rectangle 2">
            <a:extLst>
              <a:ext uri="{FF2B5EF4-FFF2-40B4-BE49-F238E27FC236}">
                <a16:creationId xmlns:a16="http://schemas.microsoft.com/office/drawing/2014/main" id="{B35796DF-CDA8-CB46-9210-AE872199B0F4}"/>
              </a:ext>
            </a:extLst>
          </p:cNvPr>
          <p:cNvSpPr/>
          <p:nvPr/>
        </p:nvSpPr>
        <p:spPr>
          <a:xfrm>
            <a:off x="154783" y="1137820"/>
            <a:ext cx="8906885" cy="2477980"/>
          </a:xfrm>
          <a:prstGeom prst="snip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A13C916-2EC4-0152-80DC-92F6DE096CC7}"/>
              </a:ext>
            </a:extLst>
          </p:cNvPr>
          <p:cNvSpPr txBox="1"/>
          <p:nvPr/>
        </p:nvSpPr>
        <p:spPr>
          <a:xfrm>
            <a:off x="204237" y="1137821"/>
            <a:ext cx="8906885" cy="2582841"/>
          </a:xfrm>
          <a:prstGeom prst="rect">
            <a:avLst/>
          </a:prstGeom>
          <a:noFill/>
        </p:spPr>
        <p:txBody>
          <a:bodyPr wrap="square" rtlCol="0">
            <a:spAutoFit/>
          </a:bodyPr>
          <a:lstStyle/>
          <a:p>
            <a:pPr marL="0" indent="0" algn="ctr"/>
            <a:r>
              <a:rPr lang="en-US" altLang="en-US" b="1" i="0" u="sng" dirty="0">
                <a:solidFill>
                  <a:schemeClr val="bg1"/>
                </a:solidFill>
                <a:ea typeface="+mj-lt"/>
                <a:cs typeface="+mj-lt"/>
              </a:rPr>
              <a:t>Problem Statement:</a:t>
            </a:r>
          </a:p>
          <a:p>
            <a:pPr marL="0" indent="0" algn="just"/>
            <a:endParaRPr lang="en-US" altLang="en-US" i="0" dirty="0">
              <a:solidFill>
                <a:schemeClr val="bg1"/>
              </a:solidFill>
              <a:ea typeface="+mj-lt"/>
              <a:cs typeface="+mj-lt"/>
            </a:endParaRPr>
          </a:p>
          <a:p>
            <a:pPr algn="ctr"/>
            <a:r>
              <a:rPr lang="en-US" altLang="en-US" i="0" dirty="0">
                <a:solidFill>
                  <a:schemeClr val="bg1"/>
                </a:solidFill>
                <a:ea typeface="+mj-lt"/>
                <a:cs typeface="+mj-lt"/>
              </a:rPr>
              <a:t>Az National Trucking (ANT), a long-distance trucking corporation based in California, is facing </a:t>
            </a:r>
          </a:p>
          <a:p>
            <a:pPr algn="ctr"/>
            <a:r>
              <a:rPr lang="en-US" altLang="en-US" i="0" dirty="0">
                <a:solidFill>
                  <a:schemeClr val="bg1"/>
                </a:solidFill>
                <a:ea typeface="+mj-lt"/>
                <a:cs typeface="+mj-lt"/>
              </a:rPr>
              <a:t>an uptick in the number of traffic incidents and a subsequent increase in the cost of vehicle </a:t>
            </a:r>
          </a:p>
          <a:p>
            <a:pPr algn="ctr"/>
            <a:r>
              <a:rPr lang="en-US" altLang="en-US" i="0" dirty="0">
                <a:solidFill>
                  <a:schemeClr val="bg1"/>
                </a:solidFill>
                <a:ea typeface="+mj-lt"/>
                <a:cs typeface="+mj-lt"/>
              </a:rPr>
              <a:t>insurance within its fleet. The primary challenges are related to drivers' non-compliance with </a:t>
            </a:r>
          </a:p>
          <a:p>
            <a:pPr algn="ctr"/>
            <a:r>
              <a:rPr lang="en-US" altLang="en-US" i="0" dirty="0">
                <a:solidFill>
                  <a:schemeClr val="bg1"/>
                </a:solidFill>
                <a:ea typeface="+mj-lt"/>
                <a:cs typeface="+mj-lt"/>
              </a:rPr>
              <a:t>safety regulations and unsafe driving practices, including speeding, unsafe following distances, lane departure, and other hazardous behaviors. These incidents threaten the company’s </a:t>
            </a:r>
          </a:p>
          <a:p>
            <a:pPr algn="ctr"/>
            <a:r>
              <a:rPr lang="en-US" altLang="en-US" i="0" dirty="0">
                <a:solidFill>
                  <a:schemeClr val="bg1"/>
                </a:solidFill>
                <a:ea typeface="+mj-lt"/>
                <a:cs typeface="+mj-lt"/>
              </a:rPr>
              <a:t>reputation, financial stability, and the safety of drivers, other road users, and cargo.</a:t>
            </a:r>
            <a:endParaRPr lang="en-US" dirty="0">
              <a:solidFill>
                <a:schemeClr val="bg1"/>
              </a:solidFill>
            </a:endParaRPr>
          </a:p>
          <a:p>
            <a:pPr algn="just"/>
            <a:endParaRPr lang="en-US" dirty="0">
              <a:solidFill>
                <a:schemeClr val="bg1"/>
              </a:solidFill>
            </a:endParaRPr>
          </a:p>
        </p:txBody>
      </p:sp>
      <p:sp>
        <p:nvSpPr>
          <p:cNvPr id="7" name="Snip Diagonal Corner of Rectangle 6">
            <a:extLst>
              <a:ext uri="{FF2B5EF4-FFF2-40B4-BE49-F238E27FC236}">
                <a16:creationId xmlns:a16="http://schemas.microsoft.com/office/drawing/2014/main" id="{97F9EAD3-1CFA-4895-BED2-B07C291FB3E3}"/>
              </a:ext>
            </a:extLst>
          </p:cNvPr>
          <p:cNvSpPr/>
          <p:nvPr/>
        </p:nvSpPr>
        <p:spPr>
          <a:xfrm>
            <a:off x="118557" y="4069405"/>
            <a:ext cx="8906885" cy="2477980"/>
          </a:xfrm>
          <a:prstGeom prst="snip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내용 개체 틀 36">
            <a:extLst>
              <a:ext uri="{FF2B5EF4-FFF2-40B4-BE49-F238E27FC236}">
                <a16:creationId xmlns:a16="http://schemas.microsoft.com/office/drawing/2014/main" id="{E30F6463-F049-DD31-6B3E-978A529CDB51}"/>
              </a:ext>
            </a:extLst>
          </p:cNvPr>
          <p:cNvSpPr>
            <a:spLocks noGrp="1"/>
          </p:cNvSpPr>
          <p:nvPr>
            <p:ph idx="1"/>
          </p:nvPr>
        </p:nvSpPr>
        <p:spPr>
          <a:xfrm>
            <a:off x="179799" y="4275200"/>
            <a:ext cx="8662491" cy="2066390"/>
          </a:xfrm>
        </p:spPr>
        <p:txBody>
          <a:bodyPr vert="horz" lIns="91440" tIns="45720" rIns="91440" bIns="45720" rtlCol="0" anchor="t">
            <a:normAutofit fontScale="92500" lnSpcReduction="10000"/>
          </a:bodyPr>
          <a:lstStyle/>
          <a:p>
            <a:pPr marL="0" indent="0" algn="ctr">
              <a:buFont typeface="Wingdings" pitchFamily="34" charset="0"/>
            </a:pPr>
            <a:r>
              <a:rPr lang="en-US" sz="1900" b="1" i="0" u="sng">
                <a:solidFill>
                  <a:schemeClr val="bg1"/>
                </a:solidFill>
                <a:latin typeface="+mn-lt"/>
                <a:ea typeface="+mj-lt"/>
                <a:cs typeface="+mj-lt"/>
              </a:rPr>
              <a:t>Business Objective:</a:t>
            </a:r>
          </a:p>
          <a:p>
            <a:pPr marL="0" indent="0" algn="ctr">
              <a:buFont typeface="Wingdings" pitchFamily="34" charset="0"/>
            </a:pPr>
            <a:endParaRPr lang="en-US" b="1" i="0" u="sng">
              <a:solidFill>
                <a:schemeClr val="tx1"/>
              </a:solidFill>
              <a:ea typeface="맑은 고딕"/>
              <a:cs typeface="Calibri"/>
            </a:endParaRPr>
          </a:p>
          <a:p>
            <a:pPr algn="ctr">
              <a:buFont typeface="Wingdings" pitchFamily="34" charset="0"/>
              <a:buChar char="Ø"/>
            </a:pPr>
            <a:r>
              <a:rPr lang="en-US" altLang="en-US" sz="1900" i="0">
                <a:solidFill>
                  <a:schemeClr val="bg1"/>
                </a:solidFill>
                <a:latin typeface="+mn-lt"/>
                <a:ea typeface="+mj-lt"/>
                <a:cs typeface="+mj-lt"/>
              </a:rPr>
              <a:t>We would like to identify hazardous truck drivers in California by analyzing the truck </a:t>
            </a:r>
          </a:p>
          <a:p>
            <a:pPr marL="0" indent="0" algn="ctr"/>
            <a:r>
              <a:rPr lang="en-US" altLang="en-US" sz="1900" i="0">
                <a:solidFill>
                  <a:schemeClr val="bg1"/>
                </a:solidFill>
                <a:latin typeface="+mn-lt"/>
                <a:ea typeface="+mj-lt"/>
                <a:cs typeface="+mj-lt"/>
              </a:rPr>
              <a:t>fleet dataset  for risk factors that significantly contributed to the increasing number of traffic incidents</a:t>
            </a:r>
          </a:p>
          <a:p>
            <a:pPr algn="ctr">
              <a:buFont typeface="Wingdings" pitchFamily="34" charset="0"/>
              <a:buChar char="Ø"/>
            </a:pPr>
            <a:r>
              <a:rPr lang="en-US" altLang="en-US" sz="1900" i="0">
                <a:solidFill>
                  <a:schemeClr val="bg1"/>
                </a:solidFill>
                <a:latin typeface="+mn-lt"/>
                <a:ea typeface="+mj-lt"/>
                <a:cs typeface="+mj-lt"/>
              </a:rPr>
              <a:t>By visualizing the dataset and identifying risk </a:t>
            </a:r>
            <a:r>
              <a:rPr lang="en-US" sz="1900" i="0">
                <a:solidFill>
                  <a:schemeClr val="bg1"/>
                </a:solidFill>
                <a:latin typeface="+mn-lt"/>
                <a:ea typeface="+mj-lt"/>
                <a:cs typeface="+mj-lt"/>
              </a:rPr>
              <a:t>factors with a value of 7.0 or greater, </a:t>
            </a:r>
          </a:p>
          <a:p>
            <a:pPr marL="0" indent="0" algn="ctr"/>
            <a:r>
              <a:rPr lang="en-US" sz="1900" i="0">
                <a:solidFill>
                  <a:schemeClr val="bg1"/>
                </a:solidFill>
                <a:latin typeface="+mn-lt"/>
                <a:ea typeface="+mj-lt"/>
                <a:cs typeface="+mj-lt"/>
              </a:rPr>
              <a:t>we would like to offer a personalized solution to ANT through our analysis</a:t>
            </a:r>
          </a:p>
          <a:p>
            <a:pPr marL="0" indent="0" algn="ctr">
              <a:buFont typeface="Wingdings" pitchFamily="34" charset="0"/>
            </a:pPr>
            <a:endParaRPr lang="en-US" b="1" i="0">
              <a:solidFill>
                <a:schemeClr val="tx1"/>
              </a:solidFill>
              <a:cs typeface="Calibri"/>
            </a:endParaRPr>
          </a:p>
          <a:p>
            <a:pPr marL="0" indent="0" algn="ctr">
              <a:buFont typeface="Wingdings" pitchFamily="34" charset="0"/>
            </a:pPr>
            <a:endParaRPr lang="en-US" b="1" i="0">
              <a:solidFill>
                <a:schemeClr val="tx1"/>
              </a:solidFill>
              <a:cs typeface="Calibri"/>
            </a:endParaRPr>
          </a:p>
        </p:txBody>
      </p:sp>
      <p:pic>
        <p:nvPicPr>
          <p:cNvPr id="5" name="Audio 12">
            <a:hlinkClick r:id="" action="ppaction://media"/>
            <a:extLst>
              <a:ext uri="{FF2B5EF4-FFF2-40B4-BE49-F238E27FC236}">
                <a16:creationId xmlns:a16="http://schemas.microsoft.com/office/drawing/2014/main" id="{0155DFD0-72E2-2C10-C98B-0E254289EA9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726990" y="5615768"/>
            <a:ext cx="2057400" cy="2057400"/>
          </a:xfrm>
          <a:prstGeom prst="ellipse">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a:ea typeface="맑은 고딕"/>
                <a:cs typeface="Calibri"/>
              </a:rPr>
              <a:t>Process Workflow</a:t>
            </a:r>
            <a:endParaRPr lang="en-US"/>
          </a:p>
        </p:txBody>
      </p:sp>
      <p:graphicFrame>
        <p:nvGraphicFramePr>
          <p:cNvPr id="3" name="Diagram 3">
            <a:extLst>
              <a:ext uri="{FF2B5EF4-FFF2-40B4-BE49-F238E27FC236}">
                <a16:creationId xmlns:a16="http://schemas.microsoft.com/office/drawing/2014/main" id="{B5C513FB-F6E9-1321-31EE-E016E81E56A5}"/>
              </a:ext>
            </a:extLst>
          </p:cNvPr>
          <p:cNvGraphicFramePr>
            <a:graphicFrameLocks noGrp="1"/>
          </p:cNvGraphicFramePr>
          <p:nvPr>
            <p:ph idx="1"/>
            <p:extLst>
              <p:ext uri="{D42A27DB-BD31-4B8C-83A1-F6EECF244321}">
                <p14:modId xmlns:p14="http://schemas.microsoft.com/office/powerpoint/2010/main" val="1870818035"/>
              </p:ext>
            </p:extLst>
          </p:nvPr>
        </p:nvGraphicFramePr>
        <p:xfrm>
          <a:off x="286546" y="1336941"/>
          <a:ext cx="8402637" cy="502443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Audio Recording Aug 1, 2023 at 5:00:14 PM">
            <a:hlinkClick r:id="" action="ppaction://media"/>
            <a:extLst>
              <a:ext uri="{FF2B5EF4-FFF2-40B4-BE49-F238E27FC236}">
                <a16:creationId xmlns:a16="http://schemas.microsoft.com/office/drawing/2014/main" id="{582AD6B3-8BAC-D02D-6ED1-2D62C81326E1}"/>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235154" y="6190938"/>
            <a:ext cx="622300" cy="667062"/>
          </a:xfrm>
          <a:prstGeom prst="rect">
            <a:avLst/>
          </a:prstGeom>
        </p:spPr>
      </p:pic>
    </p:spTree>
    <p:extLst>
      <p:ext uri="{BB962C8B-B14F-4D97-AF65-F5344CB8AC3E}">
        <p14:creationId xmlns:p14="http://schemas.microsoft.com/office/powerpoint/2010/main" val="2918630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6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ea typeface="맑은 고딕"/>
              </a:rPr>
              <a:t>Structure of Data Sources</a:t>
            </a:r>
            <a:endParaRPr lang="en-US" b="0">
              <a:ea typeface="맑은 고딕"/>
            </a:endParaRPr>
          </a:p>
        </p:txBody>
      </p:sp>
      <p:sp>
        <p:nvSpPr>
          <p:cNvPr id="3" name="Rectangle 2">
            <a:extLst>
              <a:ext uri="{FF2B5EF4-FFF2-40B4-BE49-F238E27FC236}">
                <a16:creationId xmlns:a16="http://schemas.microsoft.com/office/drawing/2014/main" id="{5EA91B9F-E9DE-77C3-2AA1-074A68903568}"/>
              </a:ext>
            </a:extLst>
          </p:cNvPr>
          <p:cNvSpPr/>
          <p:nvPr/>
        </p:nvSpPr>
        <p:spPr>
          <a:xfrm>
            <a:off x="1024638" y="1317108"/>
            <a:ext cx="7107979" cy="4723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0FED72FF-2EB9-F447-6470-1C7AFA412122}"/>
              </a:ext>
            </a:extLst>
          </p:cNvPr>
          <p:cNvPicPr>
            <a:picLocks noGrp="1" noChangeAspect="1"/>
          </p:cNvPicPr>
          <p:nvPr>
            <p:ph idx="1"/>
          </p:nvPr>
        </p:nvPicPr>
        <p:blipFill>
          <a:blip r:embed="rId4"/>
          <a:stretch>
            <a:fillRect/>
          </a:stretch>
        </p:blipFill>
        <p:spPr>
          <a:xfrm>
            <a:off x="1199420" y="1520676"/>
            <a:ext cx="6758413" cy="4316338"/>
          </a:xfrm>
        </p:spPr>
      </p:pic>
      <p:pic>
        <p:nvPicPr>
          <p:cNvPr id="4" name="Audio Recording Aug 1, 2023 at 5:41:48 PM">
            <a:hlinkClick r:id="" action="ppaction://media"/>
            <a:extLst>
              <a:ext uri="{FF2B5EF4-FFF2-40B4-BE49-F238E27FC236}">
                <a16:creationId xmlns:a16="http://schemas.microsoft.com/office/drawing/2014/main" id="{911C0C00-78FF-5854-CE45-A71AF98DA5E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9362" y="5991864"/>
            <a:ext cx="812800" cy="812800"/>
          </a:xfrm>
          <a:prstGeom prst="rect">
            <a:avLst/>
          </a:prstGeom>
        </p:spPr>
      </p:pic>
    </p:spTree>
    <p:extLst>
      <p:ext uri="{BB962C8B-B14F-4D97-AF65-F5344CB8AC3E}">
        <p14:creationId xmlns:p14="http://schemas.microsoft.com/office/powerpoint/2010/main" val="1677975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6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C4A7F-F01E-834A-7765-32B0CABC9F30}"/>
              </a:ext>
            </a:extLst>
          </p:cNvPr>
          <p:cNvSpPr>
            <a:spLocks noGrp="1"/>
          </p:cNvSpPr>
          <p:nvPr>
            <p:ph type="title"/>
          </p:nvPr>
        </p:nvSpPr>
        <p:spPr/>
        <p:txBody>
          <a:bodyPr>
            <a:normAutofit/>
          </a:bodyPr>
          <a:lstStyle/>
          <a:p>
            <a:r>
              <a:rPr kumimoji="0" lang="en-US" altLang="en-US" sz="2000" b="1" i="0" u="none" strike="noStrike" kern="1200" cap="none" spc="0" normalizeH="0" baseline="0" noProof="0">
                <a:ln>
                  <a:noFill/>
                </a:ln>
                <a:solidFill>
                  <a:prstClr val="white"/>
                </a:solidFill>
                <a:effectLst>
                  <a:outerShdw blurRad="63500" algn="ctr" rotWithShape="0">
                    <a:prstClr val="black">
                      <a:alpha val="13000"/>
                    </a:prstClr>
                  </a:outerShdw>
                </a:effectLst>
                <a:uLnTx/>
                <a:uFillTx/>
                <a:latin typeface="Calibri"/>
                <a:ea typeface="맑은 고딕" pitchFamily="50" charset="-127"/>
                <a:cs typeface="+mj-cs"/>
              </a:rPr>
              <a:t>Story 1: Event detailing</a:t>
            </a:r>
            <a:endParaRPr lang="en-US"/>
          </a:p>
        </p:txBody>
      </p:sp>
      <p:sp>
        <p:nvSpPr>
          <p:cNvPr id="9" name="TextBox 8">
            <a:extLst>
              <a:ext uri="{FF2B5EF4-FFF2-40B4-BE49-F238E27FC236}">
                <a16:creationId xmlns:a16="http://schemas.microsoft.com/office/drawing/2014/main" id="{BBDC0DE1-11D8-8E45-BD02-BE29CDE6CCFA}"/>
              </a:ext>
            </a:extLst>
          </p:cNvPr>
          <p:cNvSpPr txBox="1"/>
          <p:nvPr/>
        </p:nvSpPr>
        <p:spPr>
          <a:xfrm>
            <a:off x="4765964" y="1772193"/>
            <a:ext cx="4378036" cy="1169551"/>
          </a:xfrm>
          <a:prstGeom prst="rect">
            <a:avLst/>
          </a:prstGeom>
          <a:noFill/>
        </p:spPr>
        <p:txBody>
          <a:bodyPr wrap="square" rtlCol="0">
            <a:spAutoFit/>
          </a:bodyPr>
          <a:lstStyle/>
          <a:p>
            <a:r>
              <a:rPr lang="en-US" sz="1500" b="1">
                <a:solidFill>
                  <a:schemeClr val="tx2">
                    <a:lumMod val="50000"/>
                  </a:schemeClr>
                </a:solidFill>
                <a:latin typeface="Arial Rounded MT Bold" panose="020F0704030504030204" pitchFamily="34" charset="77"/>
              </a:rPr>
              <a:t>This is the breakdown of events occurring:</a:t>
            </a:r>
          </a:p>
          <a:p>
            <a:endParaRPr lang="en-US" sz="1500"/>
          </a:p>
          <a:p>
            <a:r>
              <a:rPr lang="en-US" sz="2000" b="1">
                <a:solidFill>
                  <a:schemeClr val="accent4">
                    <a:lumMod val="75000"/>
                  </a:schemeClr>
                </a:solidFill>
                <a:latin typeface="+mj-lt"/>
              </a:rPr>
              <a:t>Normal events: </a:t>
            </a:r>
            <a:r>
              <a:rPr lang="en-US" sz="1500" b="1">
                <a:solidFill>
                  <a:schemeClr val="accent2">
                    <a:lumMod val="75000"/>
                  </a:schemeClr>
                </a:solidFill>
                <a:latin typeface="Arial Rounded MT Bold" panose="020F0704030504030204" pitchFamily="34" charset="77"/>
              </a:rPr>
              <a:t>250</a:t>
            </a:r>
          </a:p>
          <a:p>
            <a:r>
              <a:rPr lang="en-US" sz="2000" b="1">
                <a:solidFill>
                  <a:schemeClr val="accent4">
                    <a:lumMod val="75000"/>
                  </a:schemeClr>
                </a:solidFill>
                <a:latin typeface="+mj-lt"/>
              </a:rPr>
              <a:t>Non-normal events: </a:t>
            </a:r>
            <a:r>
              <a:rPr lang="en-US" sz="1500" b="1">
                <a:solidFill>
                  <a:schemeClr val="accent2">
                    <a:lumMod val="75000"/>
                  </a:schemeClr>
                </a:solidFill>
                <a:latin typeface="Arial Rounded MT Bold" panose="020F0704030504030204" pitchFamily="34" charset="77"/>
              </a:rPr>
              <a:t>761</a:t>
            </a:r>
          </a:p>
        </p:txBody>
      </p:sp>
      <p:sp>
        <p:nvSpPr>
          <p:cNvPr id="12" name="Rectangle 11">
            <a:extLst>
              <a:ext uri="{FF2B5EF4-FFF2-40B4-BE49-F238E27FC236}">
                <a16:creationId xmlns:a16="http://schemas.microsoft.com/office/drawing/2014/main" id="{27FE2BB6-1839-3601-B848-8576FA58A7BA}"/>
              </a:ext>
            </a:extLst>
          </p:cNvPr>
          <p:cNvSpPr/>
          <p:nvPr/>
        </p:nvSpPr>
        <p:spPr>
          <a:xfrm>
            <a:off x="179511" y="1164709"/>
            <a:ext cx="4004561" cy="26462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2C1C1C8-001E-DDEC-DE32-8035E75319D4}"/>
              </a:ext>
            </a:extLst>
          </p:cNvPr>
          <p:cNvPicPr>
            <a:picLocks noChangeAspect="1"/>
          </p:cNvPicPr>
          <p:nvPr/>
        </p:nvPicPr>
        <p:blipFill>
          <a:blip r:embed="rId5"/>
          <a:stretch>
            <a:fillRect/>
          </a:stretch>
        </p:blipFill>
        <p:spPr>
          <a:xfrm>
            <a:off x="261040" y="1261691"/>
            <a:ext cx="3812196" cy="2424545"/>
          </a:xfrm>
          <a:prstGeom prst="rect">
            <a:avLst/>
          </a:prstGeom>
        </p:spPr>
      </p:pic>
      <p:sp>
        <p:nvSpPr>
          <p:cNvPr id="14" name="Rectangle 13">
            <a:extLst>
              <a:ext uri="{FF2B5EF4-FFF2-40B4-BE49-F238E27FC236}">
                <a16:creationId xmlns:a16="http://schemas.microsoft.com/office/drawing/2014/main" id="{A458DB2B-EA5A-8B10-7B18-40E6AB8B47F8}"/>
              </a:ext>
            </a:extLst>
          </p:cNvPr>
          <p:cNvSpPr/>
          <p:nvPr/>
        </p:nvSpPr>
        <p:spPr>
          <a:xfrm>
            <a:off x="4296097" y="3686236"/>
            <a:ext cx="4488873" cy="29778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1AC7B7C-9CF3-D551-33EF-C5760B3A7DBB}"/>
              </a:ext>
            </a:extLst>
          </p:cNvPr>
          <p:cNvSpPr txBox="1"/>
          <p:nvPr/>
        </p:nvSpPr>
        <p:spPr>
          <a:xfrm>
            <a:off x="217428" y="4390306"/>
            <a:ext cx="3966644" cy="1523494"/>
          </a:xfrm>
          <a:prstGeom prst="rect">
            <a:avLst/>
          </a:prstGeom>
          <a:noFill/>
        </p:spPr>
        <p:txBody>
          <a:bodyPr wrap="square" lIns="91440" tIns="45720" rIns="91440" bIns="45720" anchor="t">
            <a:spAutoFit/>
          </a:bodyPr>
          <a:lstStyle/>
          <a:p>
            <a:r>
              <a:rPr lang="en-IN" sz="1500" b="1">
                <a:solidFill>
                  <a:schemeClr val="tx2">
                    <a:lumMod val="50000"/>
                  </a:schemeClr>
                </a:solidFill>
                <a:latin typeface="Arial Rounded MT Bold"/>
              </a:rPr>
              <a:t>The top </a:t>
            </a:r>
            <a:r>
              <a:rPr lang="en-IN" sz="1500">
                <a:solidFill>
                  <a:srgbClr val="E15759"/>
                </a:solidFill>
                <a:effectLst/>
                <a:latin typeface="Arial Rounded MT Bold"/>
              </a:rPr>
              <a:t>3</a:t>
            </a:r>
            <a:r>
              <a:rPr lang="en-IN" sz="1500">
                <a:solidFill>
                  <a:srgbClr val="000000"/>
                </a:solidFill>
                <a:latin typeface="Arial Rounded MT Bold"/>
              </a:rPr>
              <a:t> </a:t>
            </a:r>
            <a:r>
              <a:rPr lang="en-IN" sz="1500" b="1">
                <a:solidFill>
                  <a:schemeClr val="tx2">
                    <a:lumMod val="50000"/>
                  </a:schemeClr>
                </a:solidFill>
                <a:latin typeface="Arial Rounded MT Bold"/>
              </a:rPr>
              <a:t>non-normal events: </a:t>
            </a:r>
          </a:p>
          <a:p>
            <a:endParaRPr lang="en-IN">
              <a:effectLst/>
              <a:latin typeface="Arial Rounded MT Bold" panose="020F0704030504030204" pitchFamily="34" charset="77"/>
            </a:endParaRPr>
          </a:p>
          <a:p>
            <a:pPr marL="457200" indent="-457200">
              <a:buFont typeface="+mj-lt"/>
              <a:buAutoNum type="arabicPeriod"/>
            </a:pPr>
            <a:r>
              <a:rPr lang="en-IN" sz="2000" b="1">
                <a:solidFill>
                  <a:schemeClr val="accent4">
                    <a:lumMod val="75000"/>
                  </a:schemeClr>
                </a:solidFill>
                <a:latin typeface="+mj-lt"/>
              </a:rPr>
              <a:t>Lane Departure</a:t>
            </a:r>
            <a:endParaRPr lang="en-IN" sz="2000" b="1">
              <a:solidFill>
                <a:schemeClr val="accent4">
                  <a:lumMod val="75000"/>
                </a:schemeClr>
              </a:solidFill>
              <a:latin typeface="+mj-lt"/>
              <a:cs typeface="Calibri"/>
            </a:endParaRPr>
          </a:p>
          <a:p>
            <a:pPr marL="457200" indent="-457200">
              <a:buFont typeface="+mj-lt"/>
              <a:buAutoNum type="arabicPeriod"/>
            </a:pPr>
            <a:r>
              <a:rPr lang="en-IN" sz="2000" b="1">
                <a:solidFill>
                  <a:schemeClr val="accent4">
                    <a:lumMod val="75000"/>
                  </a:schemeClr>
                </a:solidFill>
                <a:latin typeface="+mj-lt"/>
              </a:rPr>
              <a:t>Unsafe Following Distance</a:t>
            </a:r>
            <a:endParaRPr lang="en-IN" sz="2000" b="1">
              <a:solidFill>
                <a:schemeClr val="accent4">
                  <a:lumMod val="75000"/>
                </a:schemeClr>
              </a:solidFill>
              <a:latin typeface="+mj-lt"/>
              <a:cs typeface="Calibri"/>
            </a:endParaRPr>
          </a:p>
          <a:p>
            <a:pPr marL="457200" indent="-457200">
              <a:buFont typeface="+mj-lt"/>
              <a:buAutoNum type="arabicPeriod"/>
            </a:pPr>
            <a:r>
              <a:rPr lang="en-IN" sz="2000" b="1">
                <a:solidFill>
                  <a:schemeClr val="accent4">
                    <a:lumMod val="75000"/>
                  </a:schemeClr>
                </a:solidFill>
                <a:latin typeface="+mj-lt"/>
                <a:cs typeface="Calibri"/>
              </a:rPr>
              <a:t>Overspeed </a:t>
            </a:r>
          </a:p>
        </p:txBody>
      </p:sp>
      <p:pic>
        <p:nvPicPr>
          <p:cNvPr id="18" name="Picture 17">
            <a:extLst>
              <a:ext uri="{FF2B5EF4-FFF2-40B4-BE49-F238E27FC236}">
                <a16:creationId xmlns:a16="http://schemas.microsoft.com/office/drawing/2014/main" id="{3D26F257-AA46-B0B7-6901-DC9F73A2E34D}"/>
              </a:ext>
            </a:extLst>
          </p:cNvPr>
          <p:cNvPicPr>
            <a:picLocks noChangeAspect="1"/>
          </p:cNvPicPr>
          <p:nvPr/>
        </p:nvPicPr>
        <p:blipFill>
          <a:blip r:embed="rId6"/>
          <a:stretch>
            <a:fillRect/>
          </a:stretch>
        </p:blipFill>
        <p:spPr>
          <a:xfrm>
            <a:off x="4406935" y="3810927"/>
            <a:ext cx="4252156" cy="2748892"/>
          </a:xfrm>
          <a:prstGeom prst="rect">
            <a:avLst/>
          </a:prstGeom>
        </p:spPr>
      </p:pic>
      <p:pic>
        <p:nvPicPr>
          <p:cNvPr id="3" name="Audio Recording Aug 1, 2023 at 4:02:16 PM">
            <a:hlinkClick r:id="" action="ppaction://media"/>
            <a:extLst>
              <a:ext uri="{FF2B5EF4-FFF2-40B4-BE49-F238E27FC236}">
                <a16:creationId xmlns:a16="http://schemas.microsoft.com/office/drawing/2014/main" id="{61D4A7C8-4C30-7A17-BD83-EDD26C047F8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7428" y="6194797"/>
            <a:ext cx="663203" cy="663203"/>
          </a:xfrm>
          <a:prstGeom prst="rect">
            <a:avLst/>
          </a:prstGeom>
        </p:spPr>
      </p:pic>
    </p:spTree>
    <p:extLst>
      <p:ext uri="{BB962C8B-B14F-4D97-AF65-F5344CB8AC3E}">
        <p14:creationId xmlns:p14="http://schemas.microsoft.com/office/powerpoint/2010/main" val="3162511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5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C4A7F-F01E-834A-7765-32B0CABC9F30}"/>
              </a:ext>
            </a:extLst>
          </p:cNvPr>
          <p:cNvSpPr>
            <a:spLocks noGrp="1"/>
          </p:cNvSpPr>
          <p:nvPr>
            <p:ph type="title"/>
          </p:nvPr>
        </p:nvSpPr>
        <p:spPr/>
        <p:txBody>
          <a:bodyPr>
            <a:normAutofit/>
          </a:bodyPr>
          <a:lstStyle/>
          <a:p>
            <a:r>
              <a:rPr kumimoji="0" lang="en-US" altLang="en-US" sz="2000" b="1" i="0" u="none" strike="noStrike" kern="1200" cap="none" spc="0" normalizeH="0" baseline="0" noProof="0">
                <a:ln>
                  <a:noFill/>
                </a:ln>
                <a:solidFill>
                  <a:prstClr val="white"/>
                </a:solidFill>
                <a:effectLst>
                  <a:outerShdw blurRad="63500" algn="ctr" rotWithShape="0">
                    <a:prstClr val="black">
                      <a:alpha val="13000"/>
                    </a:prstClr>
                  </a:outerShdw>
                </a:effectLst>
                <a:uLnTx/>
                <a:uFillTx/>
                <a:latin typeface="Calibri"/>
                <a:ea typeface="맑은 고딕" pitchFamily="50" charset="-127"/>
                <a:cs typeface="+mj-cs"/>
              </a:rPr>
              <a:t>Story 2: Truck models that have the most significant impact on </a:t>
            </a:r>
            <a:br>
              <a:rPr kumimoji="0" lang="en-US" altLang="en-US" sz="2000" b="1" i="0" u="none" strike="noStrike" kern="1200" cap="none" spc="0" normalizeH="0" baseline="0" noProof="0">
                <a:ln>
                  <a:noFill/>
                </a:ln>
                <a:solidFill>
                  <a:prstClr val="white"/>
                </a:solidFill>
                <a:effectLst>
                  <a:outerShdw blurRad="63500" algn="ctr" rotWithShape="0">
                    <a:prstClr val="black">
                      <a:alpha val="13000"/>
                    </a:prstClr>
                  </a:outerShdw>
                </a:effectLst>
                <a:uLnTx/>
                <a:uFillTx/>
                <a:latin typeface="Calibri"/>
                <a:ea typeface="맑은 고딕" pitchFamily="50" charset="-127"/>
                <a:cs typeface="+mj-cs"/>
              </a:rPr>
            </a:br>
            <a:r>
              <a:rPr kumimoji="0" lang="en-US" altLang="en-US" sz="2000" b="1" i="0" u="none" strike="noStrike" kern="1200" cap="none" spc="0" normalizeH="0" baseline="0" noProof="0">
                <a:ln>
                  <a:noFill/>
                </a:ln>
                <a:solidFill>
                  <a:prstClr val="white"/>
                </a:solidFill>
                <a:effectLst>
                  <a:outerShdw blurRad="63500" algn="ctr" rotWithShape="0">
                    <a:prstClr val="black">
                      <a:alpha val="13000"/>
                    </a:prstClr>
                  </a:outerShdw>
                </a:effectLst>
                <a:uLnTx/>
                <a:uFillTx/>
                <a:latin typeface="Calibri"/>
                <a:ea typeface="맑은 고딕" pitchFamily="50" charset="-127"/>
                <a:cs typeface="+mj-cs"/>
              </a:rPr>
              <a:t>events with a high-Risk Factor. </a:t>
            </a:r>
            <a:endParaRPr lang="en-US"/>
          </a:p>
        </p:txBody>
      </p:sp>
      <p:sp>
        <p:nvSpPr>
          <p:cNvPr id="9" name="TextBox 8">
            <a:extLst>
              <a:ext uri="{FF2B5EF4-FFF2-40B4-BE49-F238E27FC236}">
                <a16:creationId xmlns:a16="http://schemas.microsoft.com/office/drawing/2014/main" id="{BBDC0DE1-11D8-8E45-BD02-BE29CDE6CCFA}"/>
              </a:ext>
            </a:extLst>
          </p:cNvPr>
          <p:cNvSpPr txBox="1"/>
          <p:nvPr/>
        </p:nvSpPr>
        <p:spPr>
          <a:xfrm>
            <a:off x="5639396" y="1781246"/>
            <a:ext cx="3504605" cy="1846659"/>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IN" sz="1500" b="1" dirty="0">
                <a:solidFill>
                  <a:schemeClr val="tx2">
                    <a:lumMod val="50000"/>
                  </a:schemeClr>
                </a:solidFill>
                <a:latin typeface="Arial Rounded MT Bold" panose="020F0704030504030204" pitchFamily="34" charset="77"/>
              </a:rPr>
              <a:t>The top </a:t>
            </a:r>
            <a:r>
              <a:rPr kumimoji="0" lang="en-IN" sz="1800" b="0" i="0" u="none" strike="noStrike" kern="1200" cap="none" spc="0" normalizeH="0" baseline="0" noProof="0" dirty="0">
                <a:ln>
                  <a:noFill/>
                </a:ln>
                <a:solidFill>
                  <a:srgbClr val="E15759"/>
                </a:solidFill>
                <a:effectLst/>
                <a:uLnTx/>
                <a:uFillTx/>
                <a:latin typeface="Arial Rounded MT Bold" panose="020F0704030504030204" pitchFamily="34" charset="77"/>
                <a:ea typeface="맑은 고딕"/>
                <a:cs typeface="+mn-cs"/>
              </a:rPr>
              <a:t>3</a:t>
            </a:r>
            <a:r>
              <a:rPr kumimoji="0" lang="en-IN" sz="1800" b="0" i="0" u="none" strike="noStrike" kern="1200" cap="none" spc="0" normalizeH="0" baseline="0" noProof="0" dirty="0">
                <a:ln>
                  <a:noFill/>
                </a:ln>
                <a:solidFill>
                  <a:srgbClr val="000000"/>
                </a:solidFill>
                <a:effectLst/>
                <a:uLnTx/>
                <a:uFillTx/>
                <a:latin typeface="Arial Rounded MT Bold" panose="020F0704030504030204" pitchFamily="34" charset="77"/>
                <a:ea typeface="맑은 고딕"/>
                <a:cs typeface="+mn-cs"/>
              </a:rPr>
              <a:t> </a:t>
            </a:r>
            <a:r>
              <a:rPr lang="en-IN" sz="1500" b="1" dirty="0">
                <a:solidFill>
                  <a:schemeClr val="tx2">
                    <a:lumMod val="50000"/>
                  </a:schemeClr>
                </a:solidFill>
                <a:latin typeface="Arial Rounded MT Bold" panose="020F0704030504030204" pitchFamily="34" charset="77"/>
              </a:rPr>
              <a:t>models contributing to events: </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Arial Rounded MT Bold" panose="020F0704030504030204" pitchFamily="34" charset="77"/>
              <a:ea typeface="맑은 고딕"/>
              <a:cs typeface="+mn-cs"/>
            </a:endParaRPr>
          </a:p>
          <a:p>
            <a:pPr marL="457200" marR="0" lvl="0" indent="-457200" algn="l" defTabSz="914400" rtl="0" eaLnBrk="1" fontAlgn="auto" latinLnBrk="1" hangingPunct="1">
              <a:lnSpc>
                <a:spcPct val="100000"/>
              </a:lnSpc>
              <a:spcBef>
                <a:spcPts val="0"/>
              </a:spcBef>
              <a:spcAft>
                <a:spcPts val="0"/>
              </a:spcAft>
              <a:buClrTx/>
              <a:buSzTx/>
              <a:buFont typeface="+mj-lt"/>
              <a:buAutoNum type="arabicPeriod"/>
              <a:tabLst/>
              <a:defRPr/>
            </a:pPr>
            <a:r>
              <a:rPr kumimoji="0" lang="en-IN" sz="2000" b="1" i="0" u="none" strike="noStrike" kern="1200" cap="none" spc="0" normalizeH="0" baseline="0" noProof="0" dirty="0">
                <a:ln>
                  <a:noFill/>
                </a:ln>
                <a:solidFill>
                  <a:srgbClr val="8064A2">
                    <a:lumMod val="75000"/>
                  </a:srgbClr>
                </a:solidFill>
                <a:effectLst/>
                <a:uLnTx/>
                <a:uFillTx/>
                <a:latin typeface="+mj-lt"/>
                <a:ea typeface="맑은 고딕"/>
                <a:cs typeface="+mn-cs"/>
              </a:rPr>
              <a:t>Ford - </a:t>
            </a:r>
            <a:r>
              <a:rPr lang="en-US" sz="2000" b="1" dirty="0">
                <a:solidFill>
                  <a:schemeClr val="accent2">
                    <a:lumMod val="75000"/>
                  </a:schemeClr>
                </a:solidFill>
                <a:latin typeface="+mj-lt"/>
              </a:rPr>
              <a:t>89</a:t>
            </a:r>
            <a:endParaRPr kumimoji="0" lang="en-IN" sz="2000" b="1" i="0" u="none" strike="noStrike" kern="1200" cap="none" spc="0" normalizeH="0" baseline="0" noProof="0" dirty="0">
              <a:ln>
                <a:noFill/>
              </a:ln>
              <a:solidFill>
                <a:srgbClr val="8064A2">
                  <a:lumMod val="75000"/>
                </a:srgbClr>
              </a:solidFill>
              <a:effectLst/>
              <a:uLnTx/>
              <a:uFillTx/>
              <a:latin typeface="+mj-lt"/>
              <a:ea typeface="맑은 고딕"/>
              <a:cs typeface="+mn-cs"/>
            </a:endParaRPr>
          </a:p>
          <a:p>
            <a:pPr marL="457200" marR="0" lvl="0" indent="-457200" algn="l" defTabSz="914400" rtl="0" eaLnBrk="1" fontAlgn="auto" latinLnBrk="1" hangingPunct="1">
              <a:lnSpc>
                <a:spcPct val="100000"/>
              </a:lnSpc>
              <a:spcBef>
                <a:spcPts val="0"/>
              </a:spcBef>
              <a:spcAft>
                <a:spcPts val="0"/>
              </a:spcAft>
              <a:buClrTx/>
              <a:buSzTx/>
              <a:buFont typeface="+mj-lt"/>
              <a:buAutoNum type="arabicPeriod"/>
              <a:tabLst/>
              <a:defRPr/>
            </a:pPr>
            <a:r>
              <a:rPr kumimoji="0" lang="en-IN" sz="2000" b="1" i="0" u="none" strike="noStrike" kern="1200" cap="none" spc="0" normalizeH="0" baseline="0" noProof="0" dirty="0">
                <a:ln>
                  <a:noFill/>
                </a:ln>
                <a:solidFill>
                  <a:srgbClr val="8064A2">
                    <a:lumMod val="75000"/>
                  </a:srgbClr>
                </a:solidFill>
                <a:effectLst/>
                <a:uLnTx/>
                <a:uFillTx/>
                <a:latin typeface="+mj-lt"/>
                <a:ea typeface="맑은 고딕"/>
                <a:cs typeface="+mn-cs"/>
              </a:rPr>
              <a:t>Peterbilt - </a:t>
            </a:r>
            <a:r>
              <a:rPr lang="en-US" sz="2000" b="1" dirty="0">
                <a:solidFill>
                  <a:schemeClr val="accent2">
                    <a:lumMod val="75000"/>
                  </a:schemeClr>
                </a:solidFill>
                <a:latin typeface="+mj-lt"/>
              </a:rPr>
              <a:t>81</a:t>
            </a:r>
            <a:endParaRPr kumimoji="0" lang="en-IN" sz="2000" b="1" i="0" u="none" strike="noStrike" kern="1200" cap="none" spc="0" normalizeH="0" baseline="0" noProof="0" dirty="0">
              <a:ln>
                <a:noFill/>
              </a:ln>
              <a:solidFill>
                <a:srgbClr val="8064A2">
                  <a:lumMod val="75000"/>
                </a:srgbClr>
              </a:solidFill>
              <a:effectLst/>
              <a:uLnTx/>
              <a:uFillTx/>
              <a:latin typeface="+mj-lt"/>
              <a:ea typeface="맑은 고딕"/>
              <a:cs typeface="+mn-cs"/>
            </a:endParaRPr>
          </a:p>
          <a:p>
            <a:pPr marL="457200" marR="0" lvl="0" indent="-457200" algn="l" defTabSz="914400" rtl="0" eaLnBrk="1" fontAlgn="auto" latinLnBrk="1" hangingPunct="1">
              <a:lnSpc>
                <a:spcPct val="100000"/>
              </a:lnSpc>
              <a:spcBef>
                <a:spcPts val="0"/>
              </a:spcBef>
              <a:spcAft>
                <a:spcPts val="0"/>
              </a:spcAft>
              <a:buClrTx/>
              <a:buSzTx/>
              <a:buFont typeface="+mj-lt"/>
              <a:buAutoNum type="arabicPeriod"/>
              <a:tabLst/>
              <a:defRPr/>
            </a:pPr>
            <a:r>
              <a:rPr kumimoji="0" lang="en-IN" sz="2000" b="1" i="0" u="none" strike="noStrike" kern="1200" cap="none" spc="0" normalizeH="0" baseline="0" noProof="0" dirty="0">
                <a:ln>
                  <a:noFill/>
                </a:ln>
                <a:solidFill>
                  <a:srgbClr val="8064A2">
                    <a:lumMod val="75000"/>
                  </a:srgbClr>
                </a:solidFill>
                <a:effectLst/>
                <a:uLnTx/>
                <a:uFillTx/>
                <a:latin typeface="+mj-lt"/>
                <a:ea typeface="맑은 고딕"/>
                <a:cs typeface="+mn-cs"/>
              </a:rPr>
              <a:t>Caterpillar - </a:t>
            </a:r>
            <a:r>
              <a:rPr lang="en-US" sz="2000" b="1" dirty="0">
                <a:solidFill>
                  <a:schemeClr val="accent2">
                    <a:lumMod val="75000"/>
                  </a:schemeClr>
                </a:solidFill>
                <a:latin typeface="+mj-lt"/>
              </a:rPr>
              <a:t>80</a:t>
            </a:r>
            <a:endParaRPr kumimoji="0" lang="en-IN" sz="2000" b="1" i="0" u="none" strike="noStrike" kern="1200" cap="none" spc="0" normalizeH="0" baseline="0" noProof="0" dirty="0">
              <a:ln>
                <a:noFill/>
              </a:ln>
              <a:solidFill>
                <a:srgbClr val="8064A2">
                  <a:lumMod val="75000"/>
                </a:srgbClr>
              </a:solidFill>
              <a:effectLst/>
              <a:uLnTx/>
              <a:uFillTx/>
              <a:latin typeface="+mj-lt"/>
              <a:ea typeface="맑은 고딕"/>
              <a:cs typeface="+mn-cs"/>
            </a:endParaRPr>
          </a:p>
        </p:txBody>
      </p:sp>
      <p:sp>
        <p:nvSpPr>
          <p:cNvPr id="12" name="Rectangle 11">
            <a:extLst>
              <a:ext uri="{FF2B5EF4-FFF2-40B4-BE49-F238E27FC236}">
                <a16:creationId xmlns:a16="http://schemas.microsoft.com/office/drawing/2014/main" id="{27FE2BB6-1839-3601-B848-8576FA58A7BA}"/>
              </a:ext>
            </a:extLst>
          </p:cNvPr>
          <p:cNvSpPr/>
          <p:nvPr/>
        </p:nvSpPr>
        <p:spPr>
          <a:xfrm>
            <a:off x="179515" y="1045346"/>
            <a:ext cx="4697285" cy="29170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458DB2B-EA5A-8B10-7B18-40E6AB8B47F8}"/>
              </a:ext>
            </a:extLst>
          </p:cNvPr>
          <p:cNvSpPr/>
          <p:nvPr/>
        </p:nvSpPr>
        <p:spPr>
          <a:xfrm>
            <a:off x="4765964" y="4072861"/>
            <a:ext cx="4128654" cy="26050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CFF8CA5-D781-058F-CA8D-5D687DA9C24D}"/>
              </a:ext>
            </a:extLst>
          </p:cNvPr>
          <p:cNvPicPr>
            <a:picLocks noChangeAspect="1"/>
          </p:cNvPicPr>
          <p:nvPr/>
        </p:nvPicPr>
        <p:blipFill>
          <a:blip r:embed="rId5"/>
          <a:stretch>
            <a:fillRect/>
          </a:stretch>
        </p:blipFill>
        <p:spPr>
          <a:xfrm>
            <a:off x="262938" y="1168649"/>
            <a:ext cx="4530437" cy="2670445"/>
          </a:xfrm>
          <a:prstGeom prst="rect">
            <a:avLst/>
          </a:prstGeom>
        </p:spPr>
      </p:pic>
      <p:sp>
        <p:nvSpPr>
          <p:cNvPr id="5" name="TextBox 4">
            <a:extLst>
              <a:ext uri="{FF2B5EF4-FFF2-40B4-BE49-F238E27FC236}">
                <a16:creationId xmlns:a16="http://schemas.microsoft.com/office/drawing/2014/main" id="{49A33B4E-C112-63D9-9D8B-760EA6D2407C}"/>
              </a:ext>
            </a:extLst>
          </p:cNvPr>
          <p:cNvSpPr txBox="1"/>
          <p:nvPr/>
        </p:nvSpPr>
        <p:spPr>
          <a:xfrm>
            <a:off x="0" y="4913665"/>
            <a:ext cx="4642836" cy="600164"/>
          </a:xfrm>
          <a:prstGeom prst="rect">
            <a:avLst/>
          </a:prstGeom>
          <a:noFill/>
        </p:spPr>
        <p:txBody>
          <a:bodyPr wrap="square" rtlCol="0">
            <a:spAutoFit/>
          </a:bodyPr>
          <a:lstStyle/>
          <a:p>
            <a:pPr algn="ctr"/>
            <a:r>
              <a:rPr lang="en-US" sz="1500" b="1" dirty="0">
                <a:solidFill>
                  <a:schemeClr val="tx2">
                    <a:lumMod val="50000"/>
                  </a:schemeClr>
                </a:solidFill>
                <a:latin typeface="Arial Rounded MT Bold" panose="020F0704030504030204" pitchFamily="34" charset="77"/>
              </a:rPr>
              <a:t>Ford possesses the highest Risk Factor, which </a:t>
            </a:r>
          </a:p>
          <a:p>
            <a:pPr algn="ctr"/>
            <a:r>
              <a:rPr lang="en-US" sz="1500" b="1" dirty="0">
                <a:solidFill>
                  <a:schemeClr val="tx2">
                    <a:lumMod val="50000"/>
                  </a:schemeClr>
                </a:solidFill>
                <a:latin typeface="Arial Rounded MT Bold" panose="020F0704030504030204" pitchFamily="34" charset="77"/>
              </a:rPr>
              <a:t>stands at </a:t>
            </a:r>
            <a:r>
              <a:rPr lang="en-US" dirty="0">
                <a:solidFill>
                  <a:srgbClr val="E15759"/>
                </a:solidFill>
                <a:latin typeface="Arial Rounded MT Bold" panose="020F0704030504030204" pitchFamily="34" charset="77"/>
                <a:ea typeface="맑은 고딕"/>
              </a:rPr>
              <a:t>20</a:t>
            </a:r>
            <a:r>
              <a:rPr lang="en-US" dirty="0">
                <a:latin typeface="Arial Rounded MT Bold" panose="020F0704030504030204" pitchFamily="34" charset="77"/>
              </a:rPr>
              <a:t>.</a:t>
            </a:r>
            <a:endParaRPr lang="en-US" b="1" dirty="0">
              <a:solidFill>
                <a:srgbClr val="FF0000"/>
              </a:solidFill>
              <a:latin typeface="Arial Rounded MT Bold" panose="020F0704030504030204" pitchFamily="34" charset="77"/>
            </a:endParaRPr>
          </a:p>
        </p:txBody>
      </p:sp>
      <p:pic>
        <p:nvPicPr>
          <p:cNvPr id="6" name="Picture 5">
            <a:extLst>
              <a:ext uri="{FF2B5EF4-FFF2-40B4-BE49-F238E27FC236}">
                <a16:creationId xmlns:a16="http://schemas.microsoft.com/office/drawing/2014/main" id="{7051803C-23BE-F186-A2D9-937E6A03FD57}"/>
              </a:ext>
            </a:extLst>
          </p:cNvPr>
          <p:cNvPicPr>
            <a:picLocks noChangeAspect="1"/>
          </p:cNvPicPr>
          <p:nvPr/>
        </p:nvPicPr>
        <p:blipFill>
          <a:blip r:embed="rId6"/>
          <a:stretch>
            <a:fillRect/>
          </a:stretch>
        </p:blipFill>
        <p:spPr>
          <a:xfrm>
            <a:off x="4876800" y="4164490"/>
            <a:ext cx="3920836" cy="2374856"/>
          </a:xfrm>
          <a:prstGeom prst="rect">
            <a:avLst/>
          </a:prstGeom>
        </p:spPr>
      </p:pic>
      <p:pic>
        <p:nvPicPr>
          <p:cNvPr id="4" name="Audio Recording Aug 1, 2023 at 4:06:23 PM">
            <a:hlinkClick r:id="" action="ppaction://media"/>
            <a:extLst>
              <a:ext uri="{FF2B5EF4-FFF2-40B4-BE49-F238E27FC236}">
                <a16:creationId xmlns:a16="http://schemas.microsoft.com/office/drawing/2014/main" id="{5EEDA07F-4D9F-CC3C-E3EE-0D79C204863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1600" y="6257836"/>
            <a:ext cx="600164" cy="600164"/>
          </a:xfrm>
          <a:prstGeom prst="rect">
            <a:avLst/>
          </a:prstGeom>
        </p:spPr>
      </p:pic>
    </p:spTree>
    <p:extLst>
      <p:ext uri="{BB962C8B-B14F-4D97-AF65-F5344CB8AC3E}">
        <p14:creationId xmlns:p14="http://schemas.microsoft.com/office/powerpoint/2010/main" val="2491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35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C4A7F-F01E-834A-7765-32B0CABC9F30}"/>
              </a:ext>
            </a:extLst>
          </p:cNvPr>
          <p:cNvSpPr>
            <a:spLocks noGrp="1"/>
          </p:cNvSpPr>
          <p:nvPr>
            <p:ph type="title"/>
          </p:nvPr>
        </p:nvSpPr>
        <p:spPr/>
        <p:txBody>
          <a:bodyPr>
            <a:normAutofit/>
          </a:bodyPr>
          <a:lstStyle/>
          <a:p>
            <a:r>
              <a:rPr lang="en-US" sz="2000" dirty="0"/>
              <a:t>Story 3: Overview of most significant non-normal event</a:t>
            </a:r>
            <a:endParaRPr lang="en-US" dirty="0"/>
          </a:p>
        </p:txBody>
      </p:sp>
      <p:sp>
        <p:nvSpPr>
          <p:cNvPr id="9" name="TextBox 8">
            <a:extLst>
              <a:ext uri="{FF2B5EF4-FFF2-40B4-BE49-F238E27FC236}">
                <a16:creationId xmlns:a16="http://schemas.microsoft.com/office/drawing/2014/main" id="{BBDC0DE1-11D8-8E45-BD02-BE29CDE6CCFA}"/>
              </a:ext>
            </a:extLst>
          </p:cNvPr>
          <p:cNvSpPr txBox="1"/>
          <p:nvPr/>
        </p:nvSpPr>
        <p:spPr>
          <a:xfrm>
            <a:off x="5152805" y="1564766"/>
            <a:ext cx="3601587" cy="1938992"/>
          </a:xfrm>
          <a:prstGeom prst="rect">
            <a:avLst/>
          </a:prstGeom>
          <a:noFill/>
        </p:spPr>
        <p:txBody>
          <a:bodyPr wrap="square" rtlCol="0">
            <a:spAutoFit/>
          </a:bodyPr>
          <a:lstStyle/>
          <a:p>
            <a:pPr>
              <a:defRPr/>
            </a:pPr>
            <a:r>
              <a:rPr lang="en-IN" sz="1500" b="1" dirty="0">
                <a:solidFill>
                  <a:schemeClr val="tx2">
                    <a:lumMod val="50000"/>
                  </a:schemeClr>
                </a:solidFill>
                <a:latin typeface="Arial Rounded MT Bold" panose="020F0704030504030204" pitchFamily="34" charset="77"/>
              </a:rPr>
              <a:t>Top </a:t>
            </a:r>
            <a:r>
              <a:rPr lang="en-IN" sz="1600" b="1" dirty="0">
                <a:solidFill>
                  <a:srgbClr val="E15759"/>
                </a:solidFill>
                <a:latin typeface="Arial Rounded MT Bold" panose="020F0704030504030204" pitchFamily="34" charset="77"/>
              </a:rPr>
              <a:t>15</a:t>
            </a:r>
            <a:r>
              <a:rPr lang="en-IN" sz="1500" b="1" dirty="0">
                <a:solidFill>
                  <a:schemeClr val="tx2">
                    <a:lumMod val="50000"/>
                  </a:schemeClr>
                </a:solidFill>
                <a:latin typeface="Arial Rounded MT Bold" panose="020F0704030504030204" pitchFamily="34" charset="77"/>
              </a:rPr>
              <a:t> California Cities with Highest Lane Departure Events, have been represented:</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IN" dirty="0">
              <a:solidFill>
                <a:srgbClr val="000000"/>
              </a:solidFill>
              <a:latin typeface="Arial Rounded MT Bold" panose="020F0704030504030204" pitchFamily="34" charset="77"/>
              <a:ea typeface="맑은 고딕"/>
            </a:endParaRPr>
          </a:p>
          <a:p>
            <a:pPr>
              <a:defRPr/>
            </a:pPr>
            <a:r>
              <a:rPr lang="en-IN" sz="2000" b="1" dirty="0">
                <a:solidFill>
                  <a:schemeClr val="accent4">
                    <a:lumMod val="75000"/>
                  </a:schemeClr>
                </a:solidFill>
                <a:latin typeface="+mj-lt"/>
              </a:rPr>
              <a:t>Santa Cruz Leads with </a:t>
            </a:r>
            <a:r>
              <a:rPr lang="en-US" sz="1800" b="1" dirty="0">
                <a:solidFill>
                  <a:schemeClr val="accent2">
                    <a:lumMod val="75000"/>
                  </a:schemeClr>
                </a:solidFill>
                <a:latin typeface="Arial Rounded MT Bold" panose="020F0704030504030204" pitchFamily="34" charset="77"/>
              </a:rPr>
              <a:t>72</a:t>
            </a:r>
            <a:r>
              <a:rPr lang="en-IN" b="0" i="0" dirty="0">
                <a:solidFill>
                  <a:srgbClr val="374151"/>
                </a:solidFill>
                <a:effectLst/>
                <a:latin typeface="Söhne"/>
              </a:rPr>
              <a:t> </a:t>
            </a:r>
            <a:r>
              <a:rPr lang="en-IN" sz="2000" b="1" dirty="0">
                <a:solidFill>
                  <a:schemeClr val="accent4">
                    <a:lumMod val="75000"/>
                  </a:schemeClr>
                </a:solidFill>
                <a:latin typeface="+mj-lt"/>
              </a:rPr>
              <a:t>events</a:t>
            </a:r>
            <a:endParaRPr kumimoji="0" lang="en-IN" sz="1800" b="0" i="0" u="none" strike="noStrike" kern="1200" cap="none" spc="0" normalizeH="0" baseline="0" noProof="0" dirty="0">
              <a:ln>
                <a:noFill/>
              </a:ln>
              <a:solidFill>
                <a:srgbClr val="000000"/>
              </a:solidFill>
              <a:effectLst/>
              <a:uLnTx/>
              <a:uFillTx/>
              <a:latin typeface="Arial Rounded MT Bold" panose="020F0704030504030204" pitchFamily="34" charset="77"/>
              <a:ea typeface="맑은 고딕"/>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IN" dirty="0">
              <a:solidFill>
                <a:srgbClr val="000000"/>
              </a:solidFill>
              <a:latin typeface="Arial Rounded MT Bold" panose="020F0704030504030204" pitchFamily="34" charset="77"/>
              <a:ea typeface="맑은 고딕"/>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Arial Rounded MT Bold" panose="020F0704030504030204" pitchFamily="34" charset="77"/>
              <a:ea typeface="맑은 고딕"/>
              <a:cs typeface="+mn-cs"/>
            </a:endParaRPr>
          </a:p>
        </p:txBody>
      </p:sp>
      <p:sp>
        <p:nvSpPr>
          <p:cNvPr id="12" name="Rectangle 11">
            <a:extLst>
              <a:ext uri="{FF2B5EF4-FFF2-40B4-BE49-F238E27FC236}">
                <a16:creationId xmlns:a16="http://schemas.microsoft.com/office/drawing/2014/main" id="{27FE2BB6-1839-3601-B848-8576FA58A7BA}"/>
              </a:ext>
            </a:extLst>
          </p:cNvPr>
          <p:cNvSpPr/>
          <p:nvPr/>
        </p:nvSpPr>
        <p:spPr>
          <a:xfrm>
            <a:off x="249382" y="1249501"/>
            <a:ext cx="4322618" cy="25874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458DB2B-EA5A-8B10-7B18-40E6AB8B47F8}"/>
              </a:ext>
            </a:extLst>
          </p:cNvPr>
          <p:cNvSpPr/>
          <p:nvPr/>
        </p:nvSpPr>
        <p:spPr>
          <a:xfrm>
            <a:off x="4461164" y="3962399"/>
            <a:ext cx="4530436" cy="27154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A33B4E-C112-63D9-9D8B-760EA6D2407C}"/>
              </a:ext>
            </a:extLst>
          </p:cNvPr>
          <p:cNvSpPr txBox="1"/>
          <p:nvPr/>
        </p:nvSpPr>
        <p:spPr>
          <a:xfrm>
            <a:off x="164575" y="4276966"/>
            <a:ext cx="4199608" cy="2292935"/>
          </a:xfrm>
          <a:prstGeom prst="rect">
            <a:avLst/>
          </a:prstGeom>
          <a:noFill/>
        </p:spPr>
        <p:txBody>
          <a:bodyPr wrap="square" rtlCol="0">
            <a:spAutoFit/>
          </a:bodyPr>
          <a:lstStyle/>
          <a:p>
            <a:r>
              <a:rPr lang="en-US" sz="1500" b="1" dirty="0">
                <a:solidFill>
                  <a:schemeClr val="tx2">
                    <a:lumMod val="50000"/>
                  </a:schemeClr>
                </a:solidFill>
                <a:latin typeface="Arial Rounded MT Bold" panose="020F0704030504030204" pitchFamily="34" charset="77"/>
              </a:rPr>
              <a:t>Ford, Caterpillar, and Peterbilt are the </a:t>
            </a:r>
          </a:p>
          <a:p>
            <a:r>
              <a:rPr lang="en-US" sz="1500" b="1" dirty="0">
                <a:solidFill>
                  <a:schemeClr val="tx2">
                    <a:lumMod val="50000"/>
                  </a:schemeClr>
                </a:solidFill>
                <a:latin typeface="Arial Rounded MT Bold" panose="020F0704030504030204" pitchFamily="34" charset="77"/>
              </a:rPr>
              <a:t>vehicles warranting close monitoring</a:t>
            </a:r>
          </a:p>
          <a:p>
            <a:endParaRPr lang="en-US" b="1" dirty="0">
              <a:solidFill>
                <a:srgbClr val="FF0000"/>
              </a:solidFill>
              <a:latin typeface="Arial Rounded MT Bold" panose="020F0704030504030204" pitchFamily="34" charset="77"/>
            </a:endParaRPr>
          </a:p>
          <a:p>
            <a:r>
              <a:rPr lang="en-US" sz="1500" b="1" dirty="0">
                <a:solidFill>
                  <a:schemeClr val="tx2">
                    <a:lumMod val="50000"/>
                  </a:schemeClr>
                </a:solidFill>
                <a:latin typeface="Arial Rounded MT Bold" panose="020F0704030504030204" pitchFamily="34" charset="77"/>
              </a:rPr>
              <a:t>Lane departure events by the models:</a:t>
            </a:r>
          </a:p>
          <a:p>
            <a:pPr marL="457200" indent="-457200">
              <a:buFont typeface="+mj-lt"/>
              <a:buAutoNum type="arabicPeriod"/>
            </a:pPr>
            <a:endParaRPr lang="en-IN" sz="2000" b="1" dirty="0">
              <a:solidFill>
                <a:schemeClr val="accent4">
                  <a:lumMod val="75000"/>
                </a:schemeClr>
              </a:solidFill>
              <a:latin typeface="+mj-lt"/>
            </a:endParaRPr>
          </a:p>
          <a:p>
            <a:pPr marL="457200" indent="-457200">
              <a:buFont typeface="+mj-lt"/>
              <a:buAutoNum type="arabicPeriod"/>
            </a:pPr>
            <a:r>
              <a:rPr lang="en-IN" sz="2000" b="1" dirty="0">
                <a:solidFill>
                  <a:schemeClr val="accent4">
                    <a:lumMod val="75000"/>
                  </a:schemeClr>
                </a:solidFill>
                <a:latin typeface="+mj-lt"/>
              </a:rPr>
              <a:t>Ford - </a:t>
            </a:r>
            <a:r>
              <a:rPr lang="en-IN" b="1" dirty="0">
                <a:solidFill>
                  <a:schemeClr val="accent2">
                    <a:lumMod val="75000"/>
                  </a:schemeClr>
                </a:solidFill>
                <a:latin typeface="Arial Rounded MT Bold" panose="020F0704030504030204" pitchFamily="34" charset="77"/>
              </a:rPr>
              <a:t>30</a:t>
            </a:r>
          </a:p>
          <a:p>
            <a:pPr marL="457200" indent="-457200">
              <a:buFont typeface="+mj-lt"/>
              <a:buAutoNum type="arabicPeriod"/>
            </a:pPr>
            <a:r>
              <a:rPr lang="en-IN" sz="2000" b="1" dirty="0">
                <a:solidFill>
                  <a:schemeClr val="accent4">
                    <a:lumMod val="75000"/>
                  </a:schemeClr>
                </a:solidFill>
                <a:latin typeface="+mj-lt"/>
              </a:rPr>
              <a:t>Caterpillar - </a:t>
            </a:r>
            <a:r>
              <a:rPr lang="en-IN" b="1" dirty="0">
                <a:solidFill>
                  <a:schemeClr val="accent2">
                    <a:lumMod val="75000"/>
                  </a:schemeClr>
                </a:solidFill>
                <a:latin typeface="Arial Rounded MT Bold" panose="020F0704030504030204" pitchFamily="34" charset="77"/>
              </a:rPr>
              <a:t>26</a:t>
            </a:r>
            <a:r>
              <a:rPr lang="en-IN" sz="2000" b="1" dirty="0">
                <a:solidFill>
                  <a:schemeClr val="accent4">
                    <a:lumMod val="75000"/>
                  </a:schemeClr>
                </a:solidFill>
                <a:latin typeface="+mj-lt"/>
              </a:rPr>
              <a:t>  </a:t>
            </a:r>
          </a:p>
          <a:p>
            <a:pPr marL="457200" indent="-457200">
              <a:buFont typeface="+mj-lt"/>
              <a:buAutoNum type="arabicPeriod"/>
            </a:pPr>
            <a:r>
              <a:rPr lang="en-IN" sz="2000" b="1" dirty="0">
                <a:solidFill>
                  <a:schemeClr val="accent4">
                    <a:lumMod val="75000"/>
                  </a:schemeClr>
                </a:solidFill>
                <a:latin typeface="+mj-lt"/>
              </a:rPr>
              <a:t>Peterbilt - </a:t>
            </a:r>
            <a:r>
              <a:rPr lang="en-IN" b="1" dirty="0">
                <a:solidFill>
                  <a:schemeClr val="accent2">
                    <a:lumMod val="75000"/>
                  </a:schemeClr>
                </a:solidFill>
                <a:latin typeface="Arial Rounded MT Bold" panose="020F0704030504030204" pitchFamily="34" charset="77"/>
              </a:rPr>
              <a:t>23</a:t>
            </a:r>
            <a:r>
              <a:rPr lang="en-IN" sz="2000" b="1" dirty="0">
                <a:solidFill>
                  <a:schemeClr val="accent4">
                    <a:lumMod val="75000"/>
                  </a:schemeClr>
                </a:solidFill>
                <a:latin typeface="+mj-lt"/>
              </a:rPr>
              <a:t> </a:t>
            </a:r>
          </a:p>
        </p:txBody>
      </p:sp>
      <p:pic>
        <p:nvPicPr>
          <p:cNvPr id="8" name="Picture 7">
            <a:extLst>
              <a:ext uri="{FF2B5EF4-FFF2-40B4-BE49-F238E27FC236}">
                <a16:creationId xmlns:a16="http://schemas.microsoft.com/office/drawing/2014/main" id="{2D55B279-4D6E-E2CD-DB16-4A22B41CC6FD}"/>
              </a:ext>
            </a:extLst>
          </p:cNvPr>
          <p:cNvPicPr>
            <a:picLocks noChangeAspect="1"/>
          </p:cNvPicPr>
          <p:nvPr/>
        </p:nvPicPr>
        <p:blipFill>
          <a:blip r:embed="rId5"/>
          <a:stretch>
            <a:fillRect/>
          </a:stretch>
        </p:blipFill>
        <p:spPr>
          <a:xfrm>
            <a:off x="389608" y="1357745"/>
            <a:ext cx="4071556" cy="2375032"/>
          </a:xfrm>
          <a:prstGeom prst="rect">
            <a:avLst/>
          </a:prstGeom>
        </p:spPr>
      </p:pic>
      <p:pic>
        <p:nvPicPr>
          <p:cNvPr id="3" name="Picture 2">
            <a:extLst>
              <a:ext uri="{FF2B5EF4-FFF2-40B4-BE49-F238E27FC236}">
                <a16:creationId xmlns:a16="http://schemas.microsoft.com/office/drawing/2014/main" id="{DEC85213-158B-0F84-9667-F85574BDB5A3}"/>
              </a:ext>
            </a:extLst>
          </p:cNvPr>
          <p:cNvPicPr>
            <a:picLocks noChangeAspect="1"/>
          </p:cNvPicPr>
          <p:nvPr/>
        </p:nvPicPr>
        <p:blipFill>
          <a:blip r:embed="rId6"/>
          <a:stretch>
            <a:fillRect/>
          </a:stretch>
        </p:blipFill>
        <p:spPr>
          <a:xfrm>
            <a:off x="4572001" y="4087090"/>
            <a:ext cx="4322617" cy="2503623"/>
          </a:xfrm>
          <a:prstGeom prst="rect">
            <a:avLst/>
          </a:prstGeom>
        </p:spPr>
      </p:pic>
      <p:pic>
        <p:nvPicPr>
          <p:cNvPr id="16" name="Audio 15">
            <a:extLst>
              <a:ext uri="{FF2B5EF4-FFF2-40B4-BE49-F238E27FC236}">
                <a16:creationId xmlns:a16="http://schemas.microsoft.com/office/drawing/2014/main" id="{2D2333ED-B1FA-BF14-9798-0D3113E325C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06417" y="6046101"/>
            <a:ext cx="588201" cy="588201"/>
          </a:xfrm>
          <a:prstGeom prst="rect">
            <a:avLst/>
          </a:prstGeom>
        </p:spPr>
      </p:pic>
    </p:spTree>
    <p:extLst>
      <p:ext uri="{BB962C8B-B14F-4D97-AF65-F5344CB8AC3E}">
        <p14:creationId xmlns:p14="http://schemas.microsoft.com/office/powerpoint/2010/main" val="1782790880"/>
      </p:ext>
    </p:extLst>
  </p:cSld>
  <p:clrMapOvr>
    <a:masterClrMapping/>
  </p:clrMapOvr>
  <mc:AlternateContent xmlns:mc="http://schemas.openxmlformats.org/markup-compatibility/2006" xmlns:p14="http://schemas.microsoft.com/office/powerpoint/2010/main">
    <mc:Choice Requires="p14">
      <p:transition spd="slow" p14:dur="2000" advTm="95987"/>
    </mc:Choice>
    <mc:Fallback xmlns="">
      <p:transition spd="slow" advTm="959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C4A7F-F01E-834A-7765-32B0CABC9F30}"/>
              </a:ext>
            </a:extLst>
          </p:cNvPr>
          <p:cNvSpPr>
            <a:spLocks noGrp="1"/>
          </p:cNvSpPr>
          <p:nvPr>
            <p:ph type="title"/>
          </p:nvPr>
        </p:nvSpPr>
        <p:spPr/>
        <p:txBody>
          <a:bodyPr>
            <a:normAutofit/>
          </a:bodyPr>
          <a:lstStyle/>
          <a:p>
            <a:r>
              <a:rPr lang="en-US" sz="2000" dirty="0"/>
              <a:t>Story 4: Drivers responsible for the highest number </a:t>
            </a:r>
            <a:br>
              <a:rPr lang="en-US" sz="2000" dirty="0"/>
            </a:br>
            <a:r>
              <a:rPr lang="en-US" sz="2000" dirty="0"/>
              <a:t>of events</a:t>
            </a:r>
            <a:endParaRPr lang="en-US" dirty="0"/>
          </a:p>
        </p:txBody>
      </p:sp>
      <p:sp>
        <p:nvSpPr>
          <p:cNvPr id="9" name="TextBox 8">
            <a:extLst>
              <a:ext uri="{FF2B5EF4-FFF2-40B4-BE49-F238E27FC236}">
                <a16:creationId xmlns:a16="http://schemas.microsoft.com/office/drawing/2014/main" id="{BBDC0DE1-11D8-8E45-BD02-BE29CDE6CCFA}"/>
              </a:ext>
            </a:extLst>
          </p:cNvPr>
          <p:cNvSpPr txBox="1"/>
          <p:nvPr/>
        </p:nvSpPr>
        <p:spPr>
          <a:xfrm>
            <a:off x="5069678" y="1365960"/>
            <a:ext cx="3824940" cy="2354491"/>
          </a:xfrm>
          <a:prstGeom prst="rect">
            <a:avLst/>
          </a:prstGeom>
          <a:noFill/>
        </p:spPr>
        <p:txBody>
          <a:bodyPr wrap="square" rtlCol="0">
            <a:spAutoFit/>
          </a:bodyPr>
          <a:lstStyle/>
          <a:p>
            <a:pPr>
              <a:defRPr/>
            </a:pPr>
            <a:r>
              <a:rPr lang="en-IN" sz="1500" b="1" dirty="0">
                <a:solidFill>
                  <a:schemeClr val="tx2">
                    <a:lumMod val="50000"/>
                  </a:schemeClr>
                </a:solidFill>
                <a:latin typeface="Arial Rounded MT Bold" panose="020F0704030504030204" pitchFamily="34" charset="77"/>
              </a:rPr>
              <a:t>Top </a:t>
            </a:r>
            <a:r>
              <a:rPr lang="en-IN" sz="1600" b="1" dirty="0">
                <a:solidFill>
                  <a:srgbClr val="E15759"/>
                </a:solidFill>
                <a:latin typeface="Arial Rounded MT Bold" panose="020F0704030504030204" pitchFamily="34" charset="77"/>
              </a:rPr>
              <a:t>3</a:t>
            </a:r>
            <a:r>
              <a:rPr lang="en-IN" sz="1500" b="1" dirty="0">
                <a:solidFill>
                  <a:schemeClr val="tx2">
                    <a:lumMod val="50000"/>
                  </a:schemeClr>
                </a:solidFill>
                <a:latin typeface="Arial Rounded MT Bold" panose="020F0704030504030204" pitchFamily="34" charset="77"/>
              </a:rPr>
              <a:t> Driver ID’s contributing to most of the non-normal events:</a:t>
            </a:r>
          </a:p>
          <a:p>
            <a:pPr>
              <a:defRPr/>
            </a:pPr>
            <a:endParaRPr lang="en-IN" sz="2000" b="1" dirty="0">
              <a:solidFill>
                <a:schemeClr val="accent4">
                  <a:lumMod val="75000"/>
                </a:schemeClr>
              </a:solidFill>
              <a:latin typeface="+mj-lt"/>
            </a:endParaRPr>
          </a:p>
          <a:p>
            <a:pPr marL="457200" indent="-457200">
              <a:buFont typeface="+mj-lt"/>
              <a:buAutoNum type="arabicPeriod"/>
            </a:pPr>
            <a:r>
              <a:rPr lang="en-IN" sz="2000" b="1" dirty="0">
                <a:solidFill>
                  <a:schemeClr val="accent4">
                    <a:lumMod val="75000"/>
                  </a:schemeClr>
                </a:solidFill>
                <a:latin typeface="+mj-lt"/>
              </a:rPr>
              <a:t>A97 – </a:t>
            </a:r>
            <a:r>
              <a:rPr lang="en-IN" sz="2000" b="1" dirty="0">
                <a:solidFill>
                  <a:schemeClr val="accent2">
                    <a:lumMod val="75000"/>
                  </a:schemeClr>
                </a:solidFill>
                <a:latin typeface="Arial Rounded MT Bold" panose="020F0704030504030204" pitchFamily="34" charset="77"/>
              </a:rPr>
              <a:t>80 </a:t>
            </a:r>
            <a:r>
              <a:rPr lang="en-IN" sz="2000" b="1" dirty="0">
                <a:solidFill>
                  <a:schemeClr val="accent4">
                    <a:lumMod val="75000"/>
                  </a:schemeClr>
                </a:solidFill>
                <a:latin typeface="+mj-lt"/>
              </a:rPr>
              <a:t>(10 % of total )</a:t>
            </a:r>
          </a:p>
          <a:p>
            <a:pPr marL="457200" indent="-457200">
              <a:buFont typeface="+mj-lt"/>
              <a:buAutoNum type="arabicPeriod"/>
            </a:pPr>
            <a:r>
              <a:rPr lang="en-IN" sz="2000" b="1" dirty="0">
                <a:solidFill>
                  <a:schemeClr val="accent4">
                    <a:lumMod val="75000"/>
                  </a:schemeClr>
                </a:solidFill>
                <a:latin typeface="+mj-lt"/>
              </a:rPr>
              <a:t>A35 – </a:t>
            </a:r>
            <a:r>
              <a:rPr lang="en-IN" sz="2000" b="1" dirty="0">
                <a:solidFill>
                  <a:schemeClr val="accent2">
                    <a:lumMod val="75000"/>
                  </a:schemeClr>
                </a:solidFill>
                <a:latin typeface="Arial Rounded MT Bold" panose="020F0704030504030204" pitchFamily="34" charset="77"/>
              </a:rPr>
              <a:t>36</a:t>
            </a:r>
            <a:r>
              <a:rPr lang="en-IN" sz="2000" b="1" dirty="0">
                <a:solidFill>
                  <a:schemeClr val="accent4">
                    <a:lumMod val="75000"/>
                  </a:schemeClr>
                </a:solidFill>
                <a:latin typeface="+mj-lt"/>
              </a:rPr>
              <a:t> (4.7 % of total) </a:t>
            </a:r>
          </a:p>
          <a:p>
            <a:pPr marL="457200" indent="-457200">
              <a:buFont typeface="+mj-lt"/>
              <a:buAutoNum type="arabicPeriod"/>
            </a:pPr>
            <a:r>
              <a:rPr lang="en-IN" sz="2000" b="1" dirty="0">
                <a:solidFill>
                  <a:schemeClr val="accent4">
                    <a:lumMod val="75000"/>
                  </a:schemeClr>
                </a:solidFill>
                <a:latin typeface="+mj-lt"/>
              </a:rPr>
              <a:t>A73 – </a:t>
            </a:r>
            <a:r>
              <a:rPr lang="en-IN" sz="2000" b="1" dirty="0">
                <a:solidFill>
                  <a:schemeClr val="accent2">
                    <a:lumMod val="75000"/>
                  </a:schemeClr>
                </a:solidFill>
                <a:latin typeface="Arial Rounded MT Bold" panose="020F0704030504030204" pitchFamily="34" charset="77"/>
              </a:rPr>
              <a:t>32 </a:t>
            </a:r>
            <a:r>
              <a:rPr lang="en-IN" sz="2000" b="1" dirty="0">
                <a:solidFill>
                  <a:schemeClr val="accent4">
                    <a:lumMod val="75000"/>
                  </a:schemeClr>
                </a:solidFill>
                <a:latin typeface="+mj-lt"/>
              </a:rPr>
              <a:t>(4.2 % of total)</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IN" dirty="0">
              <a:solidFill>
                <a:srgbClr val="000000"/>
              </a:solidFill>
              <a:latin typeface="Arial Rounded MT Bold" panose="020F0704030504030204" pitchFamily="34" charset="77"/>
              <a:ea typeface="맑은 고딕"/>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Arial Rounded MT Bold" panose="020F0704030504030204" pitchFamily="34" charset="77"/>
              <a:ea typeface="맑은 고딕"/>
              <a:cs typeface="+mn-cs"/>
            </a:endParaRPr>
          </a:p>
        </p:txBody>
      </p:sp>
      <p:sp>
        <p:nvSpPr>
          <p:cNvPr id="12" name="Rectangle 11">
            <a:extLst>
              <a:ext uri="{FF2B5EF4-FFF2-40B4-BE49-F238E27FC236}">
                <a16:creationId xmlns:a16="http://schemas.microsoft.com/office/drawing/2014/main" id="{27FE2BB6-1839-3601-B848-8576FA58A7BA}"/>
              </a:ext>
            </a:extLst>
          </p:cNvPr>
          <p:cNvSpPr/>
          <p:nvPr/>
        </p:nvSpPr>
        <p:spPr>
          <a:xfrm>
            <a:off x="249382" y="1249501"/>
            <a:ext cx="4322618" cy="25874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458DB2B-EA5A-8B10-7B18-40E6AB8B47F8}"/>
              </a:ext>
            </a:extLst>
          </p:cNvPr>
          <p:cNvSpPr/>
          <p:nvPr/>
        </p:nvSpPr>
        <p:spPr>
          <a:xfrm>
            <a:off x="4461164" y="3962399"/>
            <a:ext cx="4530436" cy="27154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A33B4E-C112-63D9-9D8B-760EA6D2407C}"/>
              </a:ext>
            </a:extLst>
          </p:cNvPr>
          <p:cNvSpPr txBox="1"/>
          <p:nvPr/>
        </p:nvSpPr>
        <p:spPr>
          <a:xfrm>
            <a:off x="249382" y="4322508"/>
            <a:ext cx="4114801" cy="1415772"/>
          </a:xfrm>
          <a:prstGeom prst="rect">
            <a:avLst/>
          </a:prstGeom>
          <a:noFill/>
        </p:spPr>
        <p:txBody>
          <a:bodyPr wrap="square" rtlCol="0">
            <a:spAutoFit/>
          </a:bodyPr>
          <a:lstStyle/>
          <a:p>
            <a:r>
              <a:rPr lang="en-US" sz="1500" b="1" dirty="0">
                <a:solidFill>
                  <a:schemeClr val="tx2">
                    <a:lumMod val="50000"/>
                  </a:schemeClr>
                </a:solidFill>
                <a:latin typeface="Arial Rounded MT Bold" panose="020F0704030504030204" pitchFamily="34" charset="77"/>
              </a:rPr>
              <a:t>When Focusing on Driver IDs with Risk </a:t>
            </a:r>
          </a:p>
          <a:p>
            <a:r>
              <a:rPr lang="en-US" sz="1500" b="1" dirty="0">
                <a:solidFill>
                  <a:schemeClr val="tx2">
                    <a:lumMod val="50000"/>
                  </a:schemeClr>
                </a:solidFill>
                <a:latin typeface="Arial Rounded MT Bold" panose="020F0704030504030204" pitchFamily="34" charset="77"/>
              </a:rPr>
              <a:t>Factor &gt; 7</a:t>
            </a:r>
          </a:p>
          <a:p>
            <a:endParaRPr lang="en-IN" sz="1600" b="0" i="0" dirty="0">
              <a:solidFill>
                <a:srgbClr val="374151"/>
              </a:solidFill>
              <a:effectLst/>
              <a:latin typeface="Söhne"/>
            </a:endParaRPr>
          </a:p>
          <a:p>
            <a:r>
              <a:rPr lang="en-IN" sz="2000" b="1" dirty="0">
                <a:solidFill>
                  <a:schemeClr val="accent4">
                    <a:lumMod val="75000"/>
                  </a:schemeClr>
                </a:solidFill>
                <a:latin typeface="+mj-lt"/>
              </a:rPr>
              <a:t>A97 proves to be the outlier however with a Risk factor of </a:t>
            </a:r>
            <a:r>
              <a:rPr lang="en-IN" sz="2000" b="1" dirty="0">
                <a:solidFill>
                  <a:schemeClr val="accent2">
                    <a:lumMod val="75000"/>
                  </a:schemeClr>
                </a:solidFill>
                <a:latin typeface="Arial Rounded MT Bold" panose="020F0704030504030204" pitchFamily="34" charset="77"/>
              </a:rPr>
              <a:t>20.35</a:t>
            </a:r>
          </a:p>
        </p:txBody>
      </p:sp>
      <p:pic>
        <p:nvPicPr>
          <p:cNvPr id="3" name="Picture 2">
            <a:extLst>
              <a:ext uri="{FF2B5EF4-FFF2-40B4-BE49-F238E27FC236}">
                <a16:creationId xmlns:a16="http://schemas.microsoft.com/office/drawing/2014/main" id="{469F3A07-903E-6600-C16D-CDEE22E8B03E}"/>
              </a:ext>
            </a:extLst>
          </p:cNvPr>
          <p:cNvPicPr>
            <a:picLocks noChangeAspect="1"/>
          </p:cNvPicPr>
          <p:nvPr/>
        </p:nvPicPr>
        <p:blipFill>
          <a:blip r:embed="rId5"/>
          <a:stretch>
            <a:fillRect/>
          </a:stretch>
        </p:blipFill>
        <p:spPr>
          <a:xfrm>
            <a:off x="416476" y="1348705"/>
            <a:ext cx="3988430" cy="2371114"/>
          </a:xfrm>
          <a:prstGeom prst="rect">
            <a:avLst/>
          </a:prstGeom>
        </p:spPr>
      </p:pic>
      <p:pic>
        <p:nvPicPr>
          <p:cNvPr id="6" name="Picture 5">
            <a:extLst>
              <a:ext uri="{FF2B5EF4-FFF2-40B4-BE49-F238E27FC236}">
                <a16:creationId xmlns:a16="http://schemas.microsoft.com/office/drawing/2014/main" id="{19E1A1A9-5584-76B6-F79D-EEE854598D96}"/>
              </a:ext>
            </a:extLst>
          </p:cNvPr>
          <p:cNvPicPr>
            <a:picLocks noChangeAspect="1"/>
          </p:cNvPicPr>
          <p:nvPr/>
        </p:nvPicPr>
        <p:blipFill>
          <a:blip r:embed="rId6"/>
          <a:stretch>
            <a:fillRect/>
          </a:stretch>
        </p:blipFill>
        <p:spPr>
          <a:xfrm>
            <a:off x="4572000" y="4035981"/>
            <a:ext cx="4322618" cy="2558908"/>
          </a:xfrm>
          <a:prstGeom prst="rect">
            <a:avLst/>
          </a:prstGeom>
        </p:spPr>
      </p:pic>
      <p:pic>
        <p:nvPicPr>
          <p:cNvPr id="25" name="Audio 24">
            <a:extLst>
              <a:ext uri="{FF2B5EF4-FFF2-40B4-BE49-F238E27FC236}">
                <a16:creationId xmlns:a16="http://schemas.microsoft.com/office/drawing/2014/main" id="{BBE84D41-D175-FB84-225F-936753CDBFE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52400" y="6223876"/>
            <a:ext cx="634123" cy="634123"/>
          </a:xfrm>
          <a:prstGeom prst="rect">
            <a:avLst/>
          </a:prstGeom>
        </p:spPr>
      </p:pic>
    </p:spTree>
    <p:extLst>
      <p:ext uri="{BB962C8B-B14F-4D97-AF65-F5344CB8AC3E}">
        <p14:creationId xmlns:p14="http://schemas.microsoft.com/office/powerpoint/2010/main" val="3204375710"/>
      </p:ext>
    </p:extLst>
  </p:cSld>
  <p:clrMapOvr>
    <a:masterClrMapping/>
  </p:clrMapOvr>
  <mc:AlternateContent xmlns:mc="http://schemas.openxmlformats.org/markup-compatibility/2006" xmlns:p14="http://schemas.microsoft.com/office/powerpoint/2010/main">
    <mc:Choice Requires="p14">
      <p:transition spd="slow" p14:dur="2000" advTm="70210"/>
    </mc:Choice>
    <mc:Fallback xmlns="">
      <p:transition spd="slow" advTm="702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TotalTime>
  <Words>2531</Words>
  <Application>Microsoft Macintosh PowerPoint</Application>
  <PresentationFormat>On-screen Show (4:3)</PresentationFormat>
  <Paragraphs>159</Paragraphs>
  <Slides>14</Slides>
  <Notes>10</Notes>
  <HiddenSlides>0</HiddenSlides>
  <MMClips>13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Calibri</vt:lpstr>
      <vt:lpstr>Söhne</vt:lpstr>
      <vt:lpstr>Arial Rounded MT Bold</vt:lpstr>
      <vt:lpstr>Wingdings</vt:lpstr>
      <vt:lpstr>굴림체</vt:lpstr>
      <vt:lpstr>맑은 고딕</vt:lpstr>
      <vt:lpstr>Calibri Light</vt:lpstr>
      <vt:lpstr>Arial</vt:lpstr>
      <vt:lpstr>Helvetica Neue</vt:lpstr>
      <vt:lpstr>Office 테마</vt:lpstr>
      <vt:lpstr>Truck Fleet Analysis</vt:lpstr>
      <vt:lpstr>PowerPoint Presentation</vt:lpstr>
      <vt:lpstr>Problem Statement and Objective</vt:lpstr>
      <vt:lpstr>Process Workflow</vt:lpstr>
      <vt:lpstr>Structure of Data Sources</vt:lpstr>
      <vt:lpstr>Story 1: Event detailing</vt:lpstr>
      <vt:lpstr>Story 2: Truck models that have the most significant impact on  events with a high-Risk Factor. </vt:lpstr>
      <vt:lpstr>Story 3: Overview of most significant non-normal event</vt:lpstr>
      <vt:lpstr>Story 4: Drivers responsible for the highest number  of events</vt:lpstr>
      <vt:lpstr>Story 4: Drivers responsible for the highest number  of events (cont.)</vt:lpstr>
      <vt:lpstr>R Analysis</vt:lpstr>
      <vt:lpstr>Challenges</vt:lpstr>
      <vt:lpstr>Conclusion</vt:lpstr>
      <vt:lpstr>THANK YOU</vt:lpstr>
    </vt:vector>
  </TitlesOfParts>
  <Manager>Slide Members</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Roy, Soumee</cp:lastModifiedBy>
  <cp:revision>3</cp:revision>
  <dcterms:created xsi:type="dcterms:W3CDTF">2010-02-01T08:03:16Z</dcterms:created>
  <dcterms:modified xsi:type="dcterms:W3CDTF">2024-10-22T03:12:47Z</dcterms:modified>
  <cp:category>www.slidemembers.com</cp:category>
</cp:coreProperties>
</file>